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1" roundtripDataSignature="AMtx7mjci7WtcIGtmPZyChghS8YweeQfT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customschemas.google.com/relationships/presentationmetadata" Target="metadata"/><Relationship Id="rId10" Type="http://schemas.openxmlformats.org/officeDocument/2006/relationships/slide" Target="slides/slide6.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jpg>
</file>

<file path=ppt/media/image11.png>
</file>

<file path=ppt/media/image12.jpg>
</file>

<file path=ppt/media/image13.jpg>
</file>

<file path=ppt/media/image14.jpg>
</file>

<file path=ppt/media/image15.jpg>
</file>

<file path=ppt/media/image16.png>
</file>

<file path=ppt/media/image17.jpg>
</file>

<file path=ppt/media/image2.jpg>
</file>

<file path=ppt/media/image3.jpg>
</file>

<file path=ppt/media/image4.jp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2: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70" name="Google Shape;7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3: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75" name="Google Shape;7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4: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94" name="Google Shape;9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5: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13" name="Google Shape;113;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6: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32" name="Google Shape;13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7:notes"/>
          <p:cNvSpPr txBox="1"/>
          <p:nvPr>
            <p:ph idx="1" type="body"/>
          </p:nvPr>
        </p:nvSpPr>
        <p:spPr>
          <a:xfrm>
            <a:off x="685800" y="4343400"/>
            <a:ext cx="5486399"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151" name="Google Shape;15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1" name="Shape 11"/>
        <p:cNvGrpSpPr/>
        <p:nvPr/>
      </p:nvGrpSpPr>
      <p:grpSpPr>
        <a:xfrm>
          <a:off x="0" y="0"/>
          <a:ext cx="0" cy="0"/>
          <a:chOff x="0" y="0"/>
          <a:chExt cx="0" cy="0"/>
        </a:xfrm>
      </p:grpSpPr>
      <p:sp>
        <p:nvSpPr>
          <p:cNvPr id="12" name="Google Shape;12;p15"/>
          <p:cNvSpPr txBox="1"/>
          <p:nvPr>
            <p:ph type="ctrTitle"/>
          </p:nvPr>
        </p:nvSpPr>
        <p:spPr>
          <a:xfrm>
            <a:off x="1524000" y="1122362"/>
            <a:ext cx="9144000" cy="2387600"/>
          </a:xfrm>
          <a:prstGeom prst="rect">
            <a:avLst/>
          </a:prstGeom>
          <a:noFill/>
          <a:ln>
            <a:noFill/>
          </a:ln>
        </p:spPr>
        <p:txBody>
          <a:bodyPr anchorCtr="0" anchor="b" bIns="91425" lIns="91425" spcFirstLastPara="1" rIns="91425" wrap="square" tIns="91425">
            <a:noAutofit/>
          </a:bodyPr>
          <a:lstStyle>
            <a:lvl1pPr lvl="0" marR="0" algn="ctr">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SzPts val="1400"/>
              <a:buNone/>
              <a:defRPr/>
            </a:lvl2pPr>
            <a:lvl3pPr lvl="2" marR="0" algn="l">
              <a:lnSpc>
                <a:spcPct val="100000"/>
              </a:lnSpc>
              <a:spcBef>
                <a:spcPts val="0"/>
              </a:spcBef>
              <a:spcAft>
                <a:spcPts val="0"/>
              </a:spcAft>
              <a:buSzPts val="1400"/>
              <a:buNone/>
              <a:defRPr/>
            </a:lvl3pPr>
            <a:lvl4pPr lvl="3" marR="0" algn="l">
              <a:lnSpc>
                <a:spcPct val="100000"/>
              </a:lnSpc>
              <a:spcBef>
                <a:spcPts val="0"/>
              </a:spcBef>
              <a:spcAft>
                <a:spcPts val="0"/>
              </a:spcAft>
              <a:buSzPts val="1400"/>
              <a:buNone/>
              <a:defRPr/>
            </a:lvl4pPr>
            <a:lvl5pPr lvl="4" marR="0" algn="l">
              <a:lnSpc>
                <a:spcPct val="100000"/>
              </a:lnSpc>
              <a:spcBef>
                <a:spcPts val="0"/>
              </a:spcBef>
              <a:spcAft>
                <a:spcPts val="0"/>
              </a:spcAft>
              <a:buSzPts val="1400"/>
              <a:buNone/>
              <a:defRPr/>
            </a:lvl5pPr>
            <a:lvl6pPr lvl="5" marR="0" algn="l">
              <a:lnSpc>
                <a:spcPct val="100000"/>
              </a:lnSpc>
              <a:spcBef>
                <a:spcPts val="0"/>
              </a:spcBef>
              <a:spcAft>
                <a:spcPts val="0"/>
              </a:spcAft>
              <a:buSzPts val="1400"/>
              <a:buNone/>
              <a:defRPr/>
            </a:lvl6pPr>
            <a:lvl7pPr lvl="6" marR="0" algn="l">
              <a:lnSpc>
                <a:spcPct val="100000"/>
              </a:lnSpc>
              <a:spcBef>
                <a:spcPts val="0"/>
              </a:spcBef>
              <a:spcAft>
                <a:spcPts val="0"/>
              </a:spcAft>
              <a:buSzPts val="1400"/>
              <a:buNone/>
              <a:defRPr/>
            </a:lvl7pPr>
            <a:lvl8pPr lvl="7" marR="0" algn="l">
              <a:lnSpc>
                <a:spcPct val="100000"/>
              </a:lnSpc>
              <a:spcBef>
                <a:spcPts val="0"/>
              </a:spcBef>
              <a:spcAft>
                <a:spcPts val="0"/>
              </a:spcAft>
              <a:buSzPts val="1400"/>
              <a:buNone/>
              <a:defRPr/>
            </a:lvl8pPr>
            <a:lvl9pPr lvl="8" marR="0" algn="l">
              <a:lnSpc>
                <a:spcPct val="100000"/>
              </a:lnSpc>
              <a:spcBef>
                <a:spcPts val="0"/>
              </a:spcBef>
              <a:spcAft>
                <a:spcPts val="0"/>
              </a:spcAft>
              <a:buSzPts val="1400"/>
              <a:buNone/>
              <a:defRPr/>
            </a:lvl9pPr>
          </a:lstStyle>
          <a:p/>
        </p:txBody>
      </p:sp>
      <p:sp>
        <p:nvSpPr>
          <p:cNvPr id="13" name="Google Shape;13;p15"/>
          <p:cNvSpPr txBox="1"/>
          <p:nvPr>
            <p:ph idx="1" type="subTitle"/>
          </p:nvPr>
        </p:nvSpPr>
        <p:spPr>
          <a:xfrm>
            <a:off x="1524000" y="3602037"/>
            <a:ext cx="9144000" cy="1655761"/>
          </a:xfrm>
          <a:prstGeom prst="rect">
            <a:avLst/>
          </a:prstGeom>
          <a:noFill/>
          <a:ln>
            <a:noFill/>
          </a:ln>
        </p:spPr>
        <p:txBody>
          <a:bodyPr anchorCtr="0" anchor="t" bIns="91425" lIns="91425" spcFirstLastPara="1" rIns="91425" wrap="square" tIns="91425">
            <a:noAutofit/>
          </a:bodyPr>
          <a:lstStyle>
            <a:lvl1pPr lvl="0" marR="0" algn="ctr">
              <a:lnSpc>
                <a:spcPct val="90000"/>
              </a:lnSpc>
              <a:spcBef>
                <a:spcPts val="10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algn="ctr">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2pPr>
            <a:lvl3pPr lvl="2" marR="0" algn="ctr">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14" name="Google Shape;14;p15"/>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5" name="Google Shape;15;p1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6" name="Google Shape;16;p15"/>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7" name="Shape 17"/>
        <p:cNvGrpSpPr/>
        <p:nvPr/>
      </p:nvGrpSpPr>
      <p:grpSpPr>
        <a:xfrm>
          <a:off x="0" y="0"/>
          <a:ext cx="0" cy="0"/>
          <a:chOff x="0" y="0"/>
          <a:chExt cx="0" cy="0"/>
        </a:xfrm>
      </p:grpSpPr>
      <p:sp>
        <p:nvSpPr>
          <p:cNvPr id="18" name="Google Shape;18;p17"/>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7"/>
          <p:cNvSpPr txBox="1"/>
          <p:nvPr>
            <p:ph idx="1" type="body"/>
          </p:nvPr>
        </p:nvSpPr>
        <p:spPr>
          <a:xfrm>
            <a:off x="838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0" name="Google Shape;20;p17"/>
          <p:cNvSpPr txBox="1"/>
          <p:nvPr>
            <p:ph idx="2" type="body"/>
          </p:nvPr>
        </p:nvSpPr>
        <p:spPr>
          <a:xfrm>
            <a:off x="6172200" y="1825625"/>
            <a:ext cx="5181600" cy="435133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1" name="Google Shape;21;p17"/>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2" name="Google Shape;22;p17"/>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23" name="Google Shape;23;p17"/>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24" name="Shape 24"/>
        <p:cNvGrpSpPr/>
        <p:nvPr/>
      </p:nvGrpSpPr>
      <p:grpSpPr>
        <a:xfrm>
          <a:off x="0" y="0"/>
          <a:ext cx="0" cy="0"/>
          <a:chOff x="0" y="0"/>
          <a:chExt cx="0" cy="0"/>
        </a:xfrm>
      </p:grpSpPr>
      <p:sp>
        <p:nvSpPr>
          <p:cNvPr id="25" name="Google Shape;25;p18"/>
          <p:cNvSpPr txBox="1"/>
          <p:nvPr>
            <p:ph type="title"/>
          </p:nvPr>
        </p:nvSpPr>
        <p:spPr>
          <a:xfrm>
            <a:off x="839787"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8"/>
          <p:cNvSpPr txBox="1"/>
          <p:nvPr>
            <p:ph idx="1" type="body"/>
          </p:nvPr>
        </p:nvSpPr>
        <p:spPr>
          <a:xfrm>
            <a:off x="839787" y="1681163"/>
            <a:ext cx="51577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27" name="Google Shape;27;p18"/>
          <p:cNvSpPr txBox="1"/>
          <p:nvPr>
            <p:ph idx="2" type="body"/>
          </p:nvPr>
        </p:nvSpPr>
        <p:spPr>
          <a:xfrm>
            <a:off x="839787" y="2505075"/>
            <a:ext cx="51577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28" name="Google Shape;28;p18"/>
          <p:cNvSpPr txBox="1"/>
          <p:nvPr>
            <p:ph idx="3" type="body"/>
          </p:nvPr>
        </p:nvSpPr>
        <p:spPr>
          <a:xfrm>
            <a:off x="6172200" y="1681163"/>
            <a:ext cx="5183187" cy="823912"/>
          </a:xfrm>
          <a:prstGeom prst="rect">
            <a:avLst/>
          </a:prstGeom>
          <a:noFill/>
          <a:ln>
            <a:noFill/>
          </a:ln>
        </p:spPr>
        <p:txBody>
          <a:bodyPr anchorCtr="0" anchor="b" bIns="91425" lIns="91425" spcFirstLastPara="1" rIns="91425" wrap="square" tIns="91425">
            <a:noAutofit/>
          </a:bodyPr>
          <a:lstStyle>
            <a:lvl1pPr indent="-228600" lvl="0" marL="457200" algn="l">
              <a:lnSpc>
                <a:spcPct val="90000"/>
              </a:lnSpc>
              <a:spcBef>
                <a:spcPts val="0"/>
              </a:spcBef>
              <a:spcAft>
                <a:spcPts val="0"/>
              </a:spcAft>
              <a:buSzPts val="2400"/>
              <a:buFont typeface="Calibri"/>
              <a:buNone/>
              <a:defRPr b="1" sz="2400"/>
            </a:lvl1pPr>
            <a:lvl2pPr indent="-228600" lvl="1" marL="914400" algn="l">
              <a:lnSpc>
                <a:spcPct val="90000"/>
              </a:lnSpc>
              <a:spcBef>
                <a:spcPts val="0"/>
              </a:spcBef>
              <a:spcAft>
                <a:spcPts val="0"/>
              </a:spcAft>
              <a:buSzPts val="2000"/>
              <a:buFont typeface="Calibri"/>
              <a:buNone/>
              <a:defRPr b="1" sz="2000"/>
            </a:lvl2pPr>
            <a:lvl3pPr indent="-228600" lvl="2" marL="1371600" algn="l">
              <a:lnSpc>
                <a:spcPct val="90000"/>
              </a:lnSpc>
              <a:spcBef>
                <a:spcPts val="0"/>
              </a:spcBef>
              <a:spcAft>
                <a:spcPts val="0"/>
              </a:spcAft>
              <a:buSzPts val="1800"/>
              <a:buFont typeface="Calibri"/>
              <a:buNone/>
              <a:defRPr b="1" sz="1800"/>
            </a:lvl3pPr>
            <a:lvl4pPr indent="-228600" lvl="3" marL="1828800" algn="l">
              <a:lnSpc>
                <a:spcPct val="90000"/>
              </a:lnSpc>
              <a:spcBef>
                <a:spcPts val="0"/>
              </a:spcBef>
              <a:spcAft>
                <a:spcPts val="0"/>
              </a:spcAft>
              <a:buSzPts val="1600"/>
              <a:buFont typeface="Calibri"/>
              <a:buNone/>
              <a:defRPr b="1" sz="1600"/>
            </a:lvl4pPr>
            <a:lvl5pPr indent="-228600" lvl="4" marL="2286000" algn="l">
              <a:lnSpc>
                <a:spcPct val="90000"/>
              </a:lnSpc>
              <a:spcBef>
                <a:spcPts val="0"/>
              </a:spcBef>
              <a:spcAft>
                <a:spcPts val="0"/>
              </a:spcAft>
              <a:buSzPts val="1600"/>
              <a:buFont typeface="Calibri"/>
              <a:buNone/>
              <a:defRPr b="1" sz="1600"/>
            </a:lvl5pPr>
            <a:lvl6pPr indent="-228600" lvl="5" marL="2743200" algn="l">
              <a:lnSpc>
                <a:spcPct val="90000"/>
              </a:lnSpc>
              <a:spcBef>
                <a:spcPts val="0"/>
              </a:spcBef>
              <a:spcAft>
                <a:spcPts val="0"/>
              </a:spcAft>
              <a:buSzPts val="1600"/>
              <a:buFont typeface="Calibri"/>
              <a:buNone/>
              <a:defRPr b="1" sz="1600"/>
            </a:lvl6pPr>
            <a:lvl7pPr indent="-228600" lvl="6" marL="3200400" algn="l">
              <a:lnSpc>
                <a:spcPct val="90000"/>
              </a:lnSpc>
              <a:spcBef>
                <a:spcPts val="0"/>
              </a:spcBef>
              <a:spcAft>
                <a:spcPts val="0"/>
              </a:spcAft>
              <a:buSzPts val="1600"/>
              <a:buFont typeface="Calibri"/>
              <a:buNone/>
              <a:defRPr b="1" sz="1600"/>
            </a:lvl7pPr>
            <a:lvl8pPr indent="-228600" lvl="7" marL="3657600" algn="l">
              <a:lnSpc>
                <a:spcPct val="90000"/>
              </a:lnSpc>
              <a:spcBef>
                <a:spcPts val="0"/>
              </a:spcBef>
              <a:spcAft>
                <a:spcPts val="0"/>
              </a:spcAft>
              <a:buSzPts val="1600"/>
              <a:buFont typeface="Calibri"/>
              <a:buNone/>
              <a:defRPr b="1" sz="1600"/>
            </a:lvl8pPr>
            <a:lvl9pPr indent="-228600" lvl="8" marL="4114800" algn="l">
              <a:lnSpc>
                <a:spcPct val="90000"/>
              </a:lnSpc>
              <a:spcBef>
                <a:spcPts val="0"/>
              </a:spcBef>
              <a:spcAft>
                <a:spcPts val="0"/>
              </a:spcAft>
              <a:buSzPts val="1600"/>
              <a:buFont typeface="Calibri"/>
              <a:buNone/>
              <a:defRPr b="1" sz="1600"/>
            </a:lvl9pPr>
          </a:lstStyle>
          <a:p/>
        </p:txBody>
      </p:sp>
      <p:sp>
        <p:nvSpPr>
          <p:cNvPr id="29" name="Google Shape;29;p18"/>
          <p:cNvSpPr txBox="1"/>
          <p:nvPr>
            <p:ph idx="4" type="body"/>
          </p:nvPr>
        </p:nvSpPr>
        <p:spPr>
          <a:xfrm>
            <a:off x="6172200" y="2505075"/>
            <a:ext cx="5183187" cy="3684588"/>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30" name="Google Shape;30;p18"/>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1" name="Google Shape;31;p1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2" name="Google Shape;32;p18"/>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33" name="Shape 33"/>
        <p:cNvGrpSpPr/>
        <p:nvPr/>
      </p:nvGrpSpPr>
      <p:grpSpPr>
        <a:xfrm>
          <a:off x="0" y="0"/>
          <a:ext cx="0" cy="0"/>
          <a:chOff x="0" y="0"/>
          <a:chExt cx="0" cy="0"/>
        </a:xfrm>
      </p:grpSpPr>
      <p:sp>
        <p:nvSpPr>
          <p:cNvPr id="34" name="Google Shape;34;p19"/>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9"/>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6" name="Google Shape;36;p1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37" name="Google Shape;37;p19"/>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38" name="Shape 38"/>
        <p:cNvGrpSpPr/>
        <p:nvPr/>
      </p:nvGrpSpPr>
      <p:grpSpPr>
        <a:xfrm>
          <a:off x="0" y="0"/>
          <a:ext cx="0" cy="0"/>
          <a:chOff x="0" y="0"/>
          <a:chExt cx="0" cy="0"/>
        </a:xfrm>
      </p:grpSpPr>
      <p:sp>
        <p:nvSpPr>
          <p:cNvPr id="39" name="Google Shape;39;p20"/>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0" name="Google Shape;40;p20"/>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1" name="Google Shape;41;p20"/>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42" name="Shape 42"/>
        <p:cNvGrpSpPr/>
        <p:nvPr/>
      </p:nvGrpSpPr>
      <p:grpSpPr>
        <a:xfrm>
          <a:off x="0" y="0"/>
          <a:ext cx="0" cy="0"/>
          <a:chOff x="0" y="0"/>
          <a:chExt cx="0" cy="0"/>
        </a:xfrm>
      </p:grpSpPr>
      <p:sp>
        <p:nvSpPr>
          <p:cNvPr id="43" name="Google Shape;43;p21"/>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21"/>
          <p:cNvSpPr txBox="1"/>
          <p:nvPr>
            <p:ph idx="1" type="body"/>
          </p:nvPr>
        </p:nvSpPr>
        <p:spPr>
          <a:xfrm>
            <a:off x="5183187" y="987425"/>
            <a:ext cx="6172199" cy="4873624"/>
          </a:xfrm>
          <a:prstGeom prst="rect">
            <a:avLst/>
          </a:prstGeom>
          <a:noFill/>
          <a:ln>
            <a:noFill/>
          </a:ln>
        </p:spPr>
        <p:txBody>
          <a:bodyPr anchorCtr="0" anchor="t" bIns="91425" lIns="91425" spcFirstLastPara="1" rIns="91425" wrap="square" tIns="91425">
            <a:noAutofit/>
          </a:bodyPr>
          <a:lstStyle>
            <a:lvl1pPr indent="-431800" lvl="0" marL="457200" algn="l">
              <a:lnSpc>
                <a:spcPct val="90000"/>
              </a:lnSpc>
              <a:spcBef>
                <a:spcPts val="0"/>
              </a:spcBef>
              <a:spcAft>
                <a:spcPts val="0"/>
              </a:spcAft>
              <a:buSzPts val="3200"/>
              <a:buChar char="•"/>
              <a:defRPr sz="3200"/>
            </a:lvl1pPr>
            <a:lvl2pPr indent="-406400" lvl="1" marL="914400" algn="l">
              <a:lnSpc>
                <a:spcPct val="90000"/>
              </a:lnSpc>
              <a:spcBef>
                <a:spcPts val="0"/>
              </a:spcBef>
              <a:spcAft>
                <a:spcPts val="0"/>
              </a:spcAft>
              <a:buSzPts val="2800"/>
              <a:buChar char="•"/>
              <a:defRPr sz="2800"/>
            </a:lvl2pPr>
            <a:lvl3pPr indent="-381000" lvl="2" marL="1371600" algn="l">
              <a:lnSpc>
                <a:spcPct val="90000"/>
              </a:lnSpc>
              <a:spcBef>
                <a:spcPts val="0"/>
              </a:spcBef>
              <a:spcAft>
                <a:spcPts val="0"/>
              </a:spcAft>
              <a:buSzPts val="2400"/>
              <a:buChar char="•"/>
              <a:defRPr sz="2400"/>
            </a:lvl3pPr>
            <a:lvl4pPr indent="-355600" lvl="3" marL="1828800" algn="l">
              <a:lnSpc>
                <a:spcPct val="90000"/>
              </a:lnSpc>
              <a:spcBef>
                <a:spcPts val="0"/>
              </a:spcBef>
              <a:spcAft>
                <a:spcPts val="0"/>
              </a:spcAft>
              <a:buSzPts val="2000"/>
              <a:buChar char="•"/>
              <a:defRPr sz="2000"/>
            </a:lvl4pPr>
            <a:lvl5pPr indent="-355600" lvl="4" marL="2286000" algn="l">
              <a:lnSpc>
                <a:spcPct val="90000"/>
              </a:lnSpc>
              <a:spcBef>
                <a:spcPts val="0"/>
              </a:spcBef>
              <a:spcAft>
                <a:spcPts val="0"/>
              </a:spcAft>
              <a:buSzPts val="2000"/>
              <a:buChar char="•"/>
              <a:defRPr sz="2000"/>
            </a:lvl5pPr>
            <a:lvl6pPr indent="-355600" lvl="5" marL="2743200" algn="l">
              <a:lnSpc>
                <a:spcPct val="90000"/>
              </a:lnSpc>
              <a:spcBef>
                <a:spcPts val="0"/>
              </a:spcBef>
              <a:spcAft>
                <a:spcPts val="0"/>
              </a:spcAft>
              <a:buSzPts val="2000"/>
              <a:buChar char="•"/>
              <a:defRPr sz="2000"/>
            </a:lvl6pPr>
            <a:lvl7pPr indent="-355600" lvl="6" marL="3200400" algn="l">
              <a:lnSpc>
                <a:spcPct val="90000"/>
              </a:lnSpc>
              <a:spcBef>
                <a:spcPts val="0"/>
              </a:spcBef>
              <a:spcAft>
                <a:spcPts val="0"/>
              </a:spcAft>
              <a:buSzPts val="2000"/>
              <a:buChar char="•"/>
              <a:defRPr sz="2000"/>
            </a:lvl7pPr>
            <a:lvl8pPr indent="-355600" lvl="7" marL="3657600" algn="l">
              <a:lnSpc>
                <a:spcPct val="90000"/>
              </a:lnSpc>
              <a:spcBef>
                <a:spcPts val="0"/>
              </a:spcBef>
              <a:spcAft>
                <a:spcPts val="0"/>
              </a:spcAft>
              <a:buSzPts val="2000"/>
              <a:buChar char="•"/>
              <a:defRPr sz="2000"/>
            </a:lvl8pPr>
            <a:lvl9pPr indent="-355600" lvl="8" marL="4114800" algn="l">
              <a:lnSpc>
                <a:spcPct val="90000"/>
              </a:lnSpc>
              <a:spcBef>
                <a:spcPts val="0"/>
              </a:spcBef>
              <a:spcAft>
                <a:spcPts val="0"/>
              </a:spcAft>
              <a:buSzPts val="2000"/>
              <a:buChar char="•"/>
              <a:defRPr sz="2000"/>
            </a:lvl9pPr>
          </a:lstStyle>
          <a:p/>
        </p:txBody>
      </p:sp>
      <p:sp>
        <p:nvSpPr>
          <p:cNvPr id="45" name="Google Shape;45;p21"/>
          <p:cNvSpPr txBox="1"/>
          <p:nvPr>
            <p:ph idx="2"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46" name="Google Shape;46;p21"/>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7" name="Google Shape;47;p2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8" name="Google Shape;48;p21"/>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49" name="Shape 49"/>
        <p:cNvGrpSpPr/>
        <p:nvPr/>
      </p:nvGrpSpPr>
      <p:grpSpPr>
        <a:xfrm>
          <a:off x="0" y="0"/>
          <a:ext cx="0" cy="0"/>
          <a:chOff x="0" y="0"/>
          <a:chExt cx="0" cy="0"/>
        </a:xfrm>
      </p:grpSpPr>
      <p:sp>
        <p:nvSpPr>
          <p:cNvPr id="50" name="Google Shape;50;p22"/>
          <p:cNvSpPr txBox="1"/>
          <p:nvPr>
            <p:ph type="title"/>
          </p:nvPr>
        </p:nvSpPr>
        <p:spPr>
          <a:xfrm>
            <a:off x="839787" y="457200"/>
            <a:ext cx="3932237" cy="1600199"/>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200"/>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2"/>
          <p:cNvSpPr/>
          <p:nvPr>
            <p:ph idx="2" type="pic"/>
          </p:nvPr>
        </p:nvSpPr>
        <p:spPr>
          <a:xfrm>
            <a:off x="5183187" y="987425"/>
            <a:ext cx="6172199" cy="4873624"/>
          </a:xfrm>
          <a:prstGeom prst="rect">
            <a:avLst/>
          </a:prstGeom>
          <a:noFill/>
          <a:ln>
            <a:noFill/>
          </a:ln>
        </p:spPr>
      </p:sp>
      <p:sp>
        <p:nvSpPr>
          <p:cNvPr id="52" name="Google Shape;52;p22"/>
          <p:cNvSpPr txBox="1"/>
          <p:nvPr>
            <p:ph idx="1" type="body"/>
          </p:nvPr>
        </p:nvSpPr>
        <p:spPr>
          <a:xfrm>
            <a:off x="839787" y="2057400"/>
            <a:ext cx="3932237" cy="3811588"/>
          </a:xfrm>
          <a:prstGeom prst="rect">
            <a:avLst/>
          </a:prstGeom>
          <a:noFill/>
          <a:ln>
            <a:noFill/>
          </a:ln>
        </p:spPr>
        <p:txBody>
          <a:bodyPr anchorCtr="0" anchor="t" bIns="91425" lIns="91425" spcFirstLastPara="1" rIns="91425" wrap="square" tIns="91425">
            <a:noAutofit/>
          </a:bodyPr>
          <a:lstStyle>
            <a:lvl1pPr indent="-228600" lvl="0" marL="457200" algn="l">
              <a:lnSpc>
                <a:spcPct val="90000"/>
              </a:lnSpc>
              <a:spcBef>
                <a:spcPts val="0"/>
              </a:spcBef>
              <a:spcAft>
                <a:spcPts val="0"/>
              </a:spcAft>
              <a:buSzPts val="1600"/>
              <a:buFont typeface="Calibri"/>
              <a:buNone/>
              <a:defRPr sz="1600"/>
            </a:lvl1pPr>
            <a:lvl2pPr indent="-228600" lvl="1" marL="914400" algn="l">
              <a:lnSpc>
                <a:spcPct val="90000"/>
              </a:lnSpc>
              <a:spcBef>
                <a:spcPts val="0"/>
              </a:spcBef>
              <a:spcAft>
                <a:spcPts val="0"/>
              </a:spcAft>
              <a:buSzPts val="1400"/>
              <a:buFont typeface="Calibri"/>
              <a:buNone/>
              <a:defRPr sz="1400"/>
            </a:lvl2pPr>
            <a:lvl3pPr indent="-228600" lvl="2" marL="1371600" algn="l">
              <a:lnSpc>
                <a:spcPct val="90000"/>
              </a:lnSpc>
              <a:spcBef>
                <a:spcPts val="0"/>
              </a:spcBef>
              <a:spcAft>
                <a:spcPts val="0"/>
              </a:spcAft>
              <a:buSzPts val="1200"/>
              <a:buFont typeface="Calibri"/>
              <a:buNone/>
              <a:defRPr sz="1200"/>
            </a:lvl3pPr>
            <a:lvl4pPr indent="-228600" lvl="3" marL="1828800" algn="l">
              <a:lnSpc>
                <a:spcPct val="90000"/>
              </a:lnSpc>
              <a:spcBef>
                <a:spcPts val="0"/>
              </a:spcBef>
              <a:spcAft>
                <a:spcPts val="0"/>
              </a:spcAft>
              <a:buSzPts val="1000"/>
              <a:buFont typeface="Calibri"/>
              <a:buNone/>
              <a:defRPr sz="1000"/>
            </a:lvl4pPr>
            <a:lvl5pPr indent="-228600" lvl="4" marL="2286000" algn="l">
              <a:lnSpc>
                <a:spcPct val="90000"/>
              </a:lnSpc>
              <a:spcBef>
                <a:spcPts val="0"/>
              </a:spcBef>
              <a:spcAft>
                <a:spcPts val="0"/>
              </a:spcAft>
              <a:buSzPts val="1000"/>
              <a:buFont typeface="Calibri"/>
              <a:buNone/>
              <a:defRPr sz="1000"/>
            </a:lvl5pPr>
            <a:lvl6pPr indent="-228600" lvl="5" marL="2743200" algn="l">
              <a:lnSpc>
                <a:spcPct val="90000"/>
              </a:lnSpc>
              <a:spcBef>
                <a:spcPts val="0"/>
              </a:spcBef>
              <a:spcAft>
                <a:spcPts val="0"/>
              </a:spcAft>
              <a:buSzPts val="1000"/>
              <a:buFont typeface="Calibri"/>
              <a:buNone/>
              <a:defRPr sz="1000"/>
            </a:lvl6pPr>
            <a:lvl7pPr indent="-228600" lvl="6" marL="3200400" algn="l">
              <a:lnSpc>
                <a:spcPct val="90000"/>
              </a:lnSpc>
              <a:spcBef>
                <a:spcPts val="0"/>
              </a:spcBef>
              <a:spcAft>
                <a:spcPts val="0"/>
              </a:spcAft>
              <a:buSzPts val="1000"/>
              <a:buFont typeface="Calibri"/>
              <a:buNone/>
              <a:defRPr sz="1000"/>
            </a:lvl7pPr>
            <a:lvl8pPr indent="-228600" lvl="7" marL="3657600" algn="l">
              <a:lnSpc>
                <a:spcPct val="90000"/>
              </a:lnSpc>
              <a:spcBef>
                <a:spcPts val="0"/>
              </a:spcBef>
              <a:spcAft>
                <a:spcPts val="0"/>
              </a:spcAft>
              <a:buSzPts val="1000"/>
              <a:buFont typeface="Calibri"/>
              <a:buNone/>
              <a:defRPr sz="1000"/>
            </a:lvl8pPr>
            <a:lvl9pPr indent="-228600" lvl="8" marL="4114800" algn="l">
              <a:lnSpc>
                <a:spcPct val="90000"/>
              </a:lnSpc>
              <a:spcBef>
                <a:spcPts val="0"/>
              </a:spcBef>
              <a:spcAft>
                <a:spcPts val="0"/>
              </a:spcAft>
              <a:buSzPts val="1000"/>
              <a:buFont typeface="Calibri"/>
              <a:buNone/>
              <a:defRPr sz="1000"/>
            </a:lvl9pPr>
          </a:lstStyle>
          <a:p/>
        </p:txBody>
      </p:sp>
      <p:sp>
        <p:nvSpPr>
          <p:cNvPr id="53" name="Google Shape;53;p22"/>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4" name="Google Shape;54;p2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5" name="Google Shape;55;p22"/>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56" name="Shape 56"/>
        <p:cNvGrpSpPr/>
        <p:nvPr/>
      </p:nvGrpSpPr>
      <p:grpSpPr>
        <a:xfrm>
          <a:off x="0" y="0"/>
          <a:ext cx="0" cy="0"/>
          <a:chOff x="0" y="0"/>
          <a:chExt cx="0" cy="0"/>
        </a:xfrm>
      </p:grpSpPr>
      <p:sp>
        <p:nvSpPr>
          <p:cNvPr id="57" name="Google Shape;57;p23"/>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3"/>
          <p:cNvSpPr txBox="1"/>
          <p:nvPr>
            <p:ph idx="1" type="body"/>
          </p:nvPr>
        </p:nvSpPr>
        <p:spPr>
          <a:xfrm rot="5400000">
            <a:off x="3920331" y="-1256505"/>
            <a:ext cx="4351338" cy="105155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59" name="Google Shape;59;p23"/>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0" name="Google Shape;60;p2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1" name="Google Shape;61;p23"/>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62" name="Shape 62"/>
        <p:cNvGrpSpPr/>
        <p:nvPr/>
      </p:nvGrpSpPr>
      <p:grpSpPr>
        <a:xfrm>
          <a:off x="0" y="0"/>
          <a:ext cx="0" cy="0"/>
          <a:chOff x="0" y="0"/>
          <a:chExt cx="0" cy="0"/>
        </a:xfrm>
      </p:grpSpPr>
      <p:sp>
        <p:nvSpPr>
          <p:cNvPr id="63" name="Google Shape;63;p24"/>
          <p:cNvSpPr txBox="1"/>
          <p:nvPr>
            <p:ph type="title"/>
          </p:nvPr>
        </p:nvSpPr>
        <p:spPr>
          <a:xfrm rot="5400000">
            <a:off x="7133431" y="1956594"/>
            <a:ext cx="5811838" cy="2628899"/>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chemeClr val="dk1"/>
              </a:buClr>
              <a:buSzPts val="4400"/>
              <a:buFont typeface="Calibri"/>
              <a:buNone/>
              <a:defRPr sz="44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4"/>
          <p:cNvSpPr txBox="1"/>
          <p:nvPr>
            <p:ph idx="1" type="body"/>
          </p:nvPr>
        </p:nvSpPr>
        <p:spPr>
          <a:xfrm rot="5400000">
            <a:off x="1799431" y="-596105"/>
            <a:ext cx="5811838" cy="7734299"/>
          </a:xfrm>
          <a:prstGeom prst="rect">
            <a:avLst/>
          </a:prstGeom>
          <a:noFill/>
          <a:ln>
            <a:noFill/>
          </a:ln>
        </p:spPr>
        <p:txBody>
          <a:bodyPr anchorCtr="0" anchor="t" bIns="91425" lIns="91425" spcFirstLastPara="1" rIns="91425" wrap="square" tIns="91425">
            <a:noAutofit/>
          </a:bodyPr>
          <a:lstStyle>
            <a:lvl1pPr indent="-406400" lvl="0" marL="45720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algn="l">
              <a:lnSpc>
                <a:spcPct val="90000"/>
              </a:lnSpc>
              <a:spcBef>
                <a:spcPts val="500"/>
              </a:spcBef>
              <a:spcAft>
                <a:spcPts val="0"/>
              </a:spcAft>
              <a:buClr>
                <a:schemeClr val="dk1"/>
              </a:buClr>
              <a:buSzPts val="2400"/>
              <a:buFont typeface="Arial"/>
              <a:buChar char="•"/>
              <a:defRPr sz="2400">
                <a:solidFill>
                  <a:schemeClr val="dk1"/>
                </a:solidFill>
                <a:latin typeface="Calibri"/>
                <a:ea typeface="Calibri"/>
                <a:cs typeface="Calibri"/>
                <a:sym typeface="Calibri"/>
              </a:defRPr>
            </a:lvl2pPr>
            <a:lvl3pPr indent="-355600" lvl="2" marL="1371600" algn="l">
              <a:lnSpc>
                <a:spcPct val="90000"/>
              </a:lnSpc>
              <a:spcBef>
                <a:spcPts val="500"/>
              </a:spcBef>
              <a:spcAft>
                <a:spcPts val="0"/>
              </a:spcAft>
              <a:buClr>
                <a:schemeClr val="dk1"/>
              </a:buClr>
              <a:buSzPts val="2000"/>
              <a:buFont typeface="Arial"/>
              <a:buChar char="•"/>
              <a:defRPr sz="2000">
                <a:solidFill>
                  <a:schemeClr val="dk1"/>
                </a:solidFill>
                <a:latin typeface="Calibri"/>
                <a:ea typeface="Calibri"/>
                <a:cs typeface="Calibri"/>
                <a:sym typeface="Calibri"/>
              </a:defRPr>
            </a:lvl3pPr>
            <a:lvl4pPr indent="-342900" lvl="3" marL="1828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4pPr>
            <a:lvl5pPr indent="-342900" lvl="4" marL="22860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6pPr>
            <a:lvl7pPr indent="-342900" lvl="6" marL="32004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7pPr>
            <a:lvl8pPr indent="-342900" lvl="7" marL="36576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8pPr>
            <a:lvl9pPr indent="-342900" lvl="8" marL="4114800" algn="l">
              <a:lnSpc>
                <a:spcPct val="90000"/>
              </a:lnSpc>
              <a:spcBef>
                <a:spcPts val="500"/>
              </a:spcBef>
              <a:spcAft>
                <a:spcPts val="0"/>
              </a:spcAft>
              <a:buClr>
                <a:schemeClr val="dk1"/>
              </a:buClr>
              <a:buSzPts val="1800"/>
              <a:buFont typeface="Arial"/>
              <a:buChar char="•"/>
              <a:defRPr sz="1800">
                <a:solidFill>
                  <a:schemeClr val="dk1"/>
                </a:solidFill>
                <a:latin typeface="Calibri"/>
                <a:ea typeface="Calibri"/>
                <a:cs typeface="Calibri"/>
                <a:sym typeface="Calibri"/>
              </a:defRPr>
            </a:lvl9pPr>
          </a:lstStyle>
          <a:p/>
        </p:txBody>
      </p:sp>
      <p:sp>
        <p:nvSpPr>
          <p:cNvPr id="65" name="Google Shape;65;p24"/>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6" name="Google Shape;66;p2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67" name="Google Shape;67;p24"/>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838200" y="365125"/>
            <a:ext cx="10515599" cy="1325562"/>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4"/>
          <p:cNvSpPr txBox="1"/>
          <p:nvPr>
            <p:ph idx="1" type="body"/>
          </p:nvPr>
        </p:nvSpPr>
        <p:spPr>
          <a:xfrm>
            <a:off x="838200" y="1825625"/>
            <a:ext cx="10515599" cy="4351338"/>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4"/>
          <p:cNvSpPr txBox="1"/>
          <p:nvPr>
            <p:ph idx="10" type="dt"/>
          </p:nvPr>
        </p:nvSpPr>
        <p:spPr>
          <a:xfrm>
            <a:off x="838200" y="6356350"/>
            <a:ext cx="2743199" cy="365125"/>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9" name="Google Shape;9;p1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10" name="Google Shape;10;p14"/>
          <p:cNvSpPr txBox="1"/>
          <p:nvPr>
            <p:ph idx="12" type="sldNum"/>
          </p:nvPr>
        </p:nvSpPr>
        <p:spPr>
          <a:xfrm>
            <a:off x="8610600" y="6356350"/>
            <a:ext cx="2743199"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3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cdn.esglobal.org/wp-content/uploads/2016/04/mexico_indigenas_inside.jpg" TargetMode="External"/><Relationship Id="rId4" Type="http://schemas.openxmlformats.org/officeDocument/2006/relationships/hyperlink" Target="https://mexiconuevaera.com/sites/default/files/styles/interior_noticia/public/imagenes/2017/Feb/15/lenguas_indigenas.jpg?itok=FrhrZc5P" TargetMode="External"/><Relationship Id="rId9" Type="http://schemas.openxmlformats.org/officeDocument/2006/relationships/image" Target="../media/image17.jpg"/><Relationship Id="rId5" Type="http://schemas.openxmlformats.org/officeDocument/2006/relationships/hyperlink" Target="https://ichef.bbci.co.uk/news/640/amz/worldservice/live/assets/images/2016/05/17/160517185545_mexico_discriminacion_racismo_frases_indigena_raramuri_afp_624x351.jpg" TargetMode="External"/><Relationship Id="rId6" Type="http://schemas.openxmlformats.org/officeDocument/2006/relationships/image" Target="../media/image7.png"/><Relationship Id="rId7" Type="http://schemas.openxmlformats.org/officeDocument/2006/relationships/image" Target="../media/image5.jpg"/><Relationship Id="rId8"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encrypted-tbn0.gstatic.com/images?q=tbn:ANd9GcQ29MPAf3miwcmbp9FefTNJJ33FlsIPoDK2NiQ9uRLTYfkAvgZOReQllpucbajFPPvoB7Q&amp;usqp=CAU" TargetMode="External"/><Relationship Id="rId4" Type="http://schemas.openxmlformats.org/officeDocument/2006/relationships/hyperlink" Target="https://notiindigena.files.wordpress.com/2015/04/indigenas.jpg?w=640" TargetMode="External"/><Relationship Id="rId9" Type="http://schemas.openxmlformats.org/officeDocument/2006/relationships/image" Target="../media/image6.png"/><Relationship Id="rId5" Type="http://schemas.openxmlformats.org/officeDocument/2006/relationships/hyperlink" Target="https://images.reporteindigo.com/wp-content/uploads/2018/08/Captura-de-pantalla-2018-08-09-a-las-1.15.05-p.m..png" TargetMode="External"/><Relationship Id="rId6" Type="http://schemas.openxmlformats.org/officeDocument/2006/relationships/image" Target="../media/image11.png"/><Relationship Id="rId7" Type="http://schemas.openxmlformats.org/officeDocument/2006/relationships/image" Target="../media/image2.jpg"/><Relationship Id="rId8"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www.somosiberoamerica.org/wp-content/uploads/2017/08/indigenasdebate.jpg" TargetMode="External"/><Relationship Id="rId4" Type="http://schemas.openxmlformats.org/officeDocument/2006/relationships/hyperlink" Target="https://www.participacionbogota.gov.co/sites/default/files/2021-08/WhatsApp%20Image%202021-08-07%20at%204.57.02%20PM%20(1).jpeg" TargetMode="External"/><Relationship Id="rId9" Type="http://schemas.openxmlformats.org/officeDocument/2006/relationships/image" Target="../media/image14.jpg"/><Relationship Id="rId5" Type="http://schemas.openxmlformats.org/officeDocument/2006/relationships/hyperlink" Target="https://www.vaticannews.va/content/dam/vaticannews/multimedia/2020/11/09/PastoralIndigena-800x445aem.jpg/_jcr_content/renditions/cq5dam.thumbnail.cropped.750.422.jpeg" TargetMode="External"/><Relationship Id="rId6" Type="http://schemas.openxmlformats.org/officeDocument/2006/relationships/image" Target="../media/image11.png"/><Relationship Id="rId7" Type="http://schemas.openxmlformats.org/officeDocument/2006/relationships/image" Target="../media/image3.jpg"/><Relationship Id="rId8"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eacnur.org/files/styles/header_xl/public/news/main_picture/historia_de_los_derechos_humanos_0_web.jpg?itok=YTv3ALQy&amp;timestamp=1579866445" TargetMode="External"/><Relationship Id="rId4" Type="http://schemas.openxmlformats.org/officeDocument/2006/relationships/hyperlink" Target="https://eacnur.org/blog/wp-content/uploads/2019/12/test-derechos-humanos-w.jpg" TargetMode="External"/><Relationship Id="rId9" Type="http://schemas.openxmlformats.org/officeDocument/2006/relationships/image" Target="../media/image13.jpg"/><Relationship Id="rId5" Type="http://schemas.openxmlformats.org/officeDocument/2006/relationships/hyperlink" Target="https://media-edg.barcelona.cat/wp-content/uploads/2019/05/30083421/Porta-retalls01-e1559198150378.png" TargetMode="External"/><Relationship Id="rId6" Type="http://schemas.openxmlformats.org/officeDocument/2006/relationships/image" Target="../media/image11.png"/><Relationship Id="rId7" Type="http://schemas.openxmlformats.org/officeDocument/2006/relationships/image" Target="../media/image4.jpg"/><Relationship Id="rId8" Type="http://schemas.openxmlformats.org/officeDocument/2006/relationships/image" Target="../media/image1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razonpublica.com/wp-content/uploads/2020/11/11.2-saberes-ancestrales-comunidades-baudo-conocimiento-jhon-caizamo.jpeg" TargetMode="External"/><Relationship Id="rId4" Type="http://schemas.openxmlformats.org/officeDocument/2006/relationships/hyperlink" Target="https://elperuano.pe/fotografia/thumbnail/2020/10/27/000095332M.jpg" TargetMode="External"/><Relationship Id="rId9" Type="http://schemas.openxmlformats.org/officeDocument/2006/relationships/image" Target="../media/image12.jpg"/><Relationship Id="rId5" Type="http://schemas.openxmlformats.org/officeDocument/2006/relationships/hyperlink" Target="http://cde.3.elcomercio.pe/ima/0/1/3/2/3/1323461/base_image.jpg" TargetMode="External"/><Relationship Id="rId6" Type="http://schemas.openxmlformats.org/officeDocument/2006/relationships/image" Target="../media/image11.png"/><Relationship Id="rId7" Type="http://schemas.openxmlformats.org/officeDocument/2006/relationships/image" Target="../media/image1.jpg"/><Relationship Id="rId8"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2"/>
          <p:cNvSpPr/>
          <p:nvPr/>
        </p:nvSpPr>
        <p:spPr>
          <a:xfrm>
            <a:off x="2027588" y="2404002"/>
            <a:ext cx="8136824" cy="1211283"/>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Animación 2D</a:t>
            </a:r>
            <a:endParaRPr/>
          </a:p>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0. CF3_0_Introduccion</a:t>
            </a:r>
            <a:endParaRPr b="0" i="0" sz="1800" u="none" cap="none" strike="noStrike">
              <a:solidFill>
                <a:schemeClr val="lt1"/>
              </a:solidFill>
              <a:latin typeface="Arial"/>
              <a:ea typeface="Arial"/>
              <a:cs typeface="Arial"/>
              <a:sym typeface="Arial"/>
            </a:endParaRP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3"/>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78" name="Google Shape;78;p3"/>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Por favor realizar animación 2D con voz en off a partir de la información que se encuentra en la presentación. </a:t>
            </a:r>
            <a:endParaRPr/>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El video debe relacionar un collage de fotografías sobre los pueblos indígenas a medida que se va realizando la narración. </a:t>
            </a:r>
            <a:endParaRPr b="0" i="0" sz="1400" u="none" cap="none" strike="noStrike">
              <a:solidFill>
                <a:schemeClr val="dk1"/>
              </a:solidFill>
              <a:latin typeface="Arial"/>
              <a:ea typeface="Arial"/>
              <a:cs typeface="Arial"/>
              <a:sym typeface="Arial"/>
            </a:endParaRPr>
          </a:p>
        </p:txBody>
      </p:sp>
      <p:sp>
        <p:nvSpPr>
          <p:cNvPr id="79" name="Google Shape;79;p3"/>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80" name="Google Shape;80;p3"/>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 name="Google Shape;81;p3"/>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chemeClr val="dk1"/>
              </a:buClr>
              <a:buSzPts val="350"/>
              <a:buFont typeface="Arial"/>
              <a:buNone/>
            </a:pPr>
            <a:r>
              <a:rPr b="0" i="0" lang="es-ES" sz="1400" u="none" cap="none" strike="noStrike">
                <a:solidFill>
                  <a:srgbClr val="000000"/>
                </a:solidFill>
                <a:latin typeface="Arial"/>
                <a:ea typeface="Arial"/>
                <a:cs typeface="Arial"/>
                <a:sym typeface="Arial"/>
              </a:rPr>
              <a:t>Los pueblos indígenas han sido objeto de </a:t>
            </a:r>
            <a:r>
              <a:rPr b="1" i="0" lang="es-ES" sz="1400" u="none" cap="none" strike="noStrike">
                <a:solidFill>
                  <a:srgbClr val="FF0000"/>
                </a:solidFill>
                <a:latin typeface="Arial"/>
                <a:ea typeface="Arial"/>
                <a:cs typeface="Arial"/>
                <a:sym typeface="Arial"/>
              </a:rPr>
              <a:t>discriminación y racismo desde la Colonia,</a:t>
            </a:r>
            <a:r>
              <a:rPr b="0" i="0" lang="es-ES" sz="1400" u="none" cap="none" strike="noStrike">
                <a:solidFill>
                  <a:srgbClr val="000000"/>
                </a:solidFill>
                <a:latin typeface="Arial"/>
                <a:ea typeface="Arial"/>
                <a:cs typeface="Arial"/>
                <a:sym typeface="Arial"/>
              </a:rPr>
              <a:t> pasando por la época de la Independencia y hasta nuestros días.</a:t>
            </a:r>
            <a:endParaRPr b="0" i="0" sz="1400" u="none" cap="none" strike="noStrike">
              <a:solidFill>
                <a:schemeClr val="dk1"/>
              </a:solidFill>
              <a:latin typeface="Arial"/>
              <a:ea typeface="Arial"/>
              <a:cs typeface="Arial"/>
              <a:sym typeface="Arial"/>
            </a:endParaRPr>
          </a:p>
        </p:txBody>
      </p:sp>
      <p:sp>
        <p:nvSpPr>
          <p:cNvPr id="82" name="Google Shape;82;p3"/>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 name="Google Shape;83;p3"/>
          <p:cNvSpPr/>
          <p:nvPr/>
        </p:nvSpPr>
        <p:spPr>
          <a:xfrm>
            <a:off x="6867525" y="3859056"/>
            <a:ext cx="5333999" cy="2998942"/>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1: </a:t>
            </a:r>
            <a:r>
              <a:rPr b="0" i="0" lang="es-ES" sz="1200" u="sng" cap="none" strike="noStrike">
                <a:solidFill>
                  <a:schemeClr val="dk1"/>
                </a:solidFill>
                <a:latin typeface="Arial"/>
                <a:ea typeface="Arial"/>
                <a:cs typeface="Arial"/>
                <a:sym typeface="Arial"/>
                <a:hlinkClick r:id="rId3">
                  <a:extLst>
                    <a:ext uri="{A12FA001-AC4F-418D-AE19-62706E023703}">
                      <ahyp:hlinkClr val="tx"/>
                    </a:ext>
                  </a:extLst>
                </a:hlinkClick>
              </a:rPr>
              <a:t>https://cdn.esglobal.org/wp-content/uploads/2016/04/mexico_indigenas_inside.jpg</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2: </a:t>
            </a:r>
            <a:r>
              <a:rPr b="0" i="0" lang="es-ES" sz="1200" u="sng" cap="none" strike="noStrike">
                <a:solidFill>
                  <a:schemeClr val="dk1"/>
                </a:solidFill>
                <a:latin typeface="Arial"/>
                <a:ea typeface="Arial"/>
                <a:cs typeface="Arial"/>
                <a:sym typeface="Arial"/>
                <a:hlinkClick r:id="rId4">
                  <a:extLst>
                    <a:ext uri="{A12FA001-AC4F-418D-AE19-62706E023703}">
                      <ahyp:hlinkClr val="tx"/>
                    </a:ext>
                  </a:extLst>
                </a:hlinkClick>
              </a:rPr>
              <a:t>https://mexiconuevaera.com/sites/default/files/styles/interior_noticia/public/imagenes/2017/Feb/15/lenguas_indigenas.jpg?itok=FrhrZc5P</a:t>
            </a:r>
            <a:r>
              <a:rPr b="0" i="0" lang="es-ES" sz="12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3: </a:t>
            </a:r>
            <a:r>
              <a:rPr b="0" i="0" lang="es-ES" sz="1200" u="sng" cap="none" strike="noStrike">
                <a:solidFill>
                  <a:schemeClr val="dk1"/>
                </a:solidFill>
                <a:latin typeface="Arial"/>
                <a:ea typeface="Arial"/>
                <a:cs typeface="Arial"/>
                <a:sym typeface="Arial"/>
                <a:hlinkClick r:id="rId5">
                  <a:extLst>
                    <a:ext uri="{A12FA001-AC4F-418D-AE19-62706E023703}">
                      <ahyp:hlinkClr val="tx"/>
                    </a:ext>
                  </a:extLst>
                </a:hlinkClick>
              </a:rPr>
              <a:t>https://ichef.bbci.co.uk/news/640/amz/worldservice/live/assets/images/2016/05/17/160517185545_mexico_discriminacion_racismo_frases_indigena_raramuri_afp_624x351.jpg</a:t>
            </a:r>
            <a:r>
              <a:rPr b="0" i="0" lang="es-ES" sz="1200" u="none" cap="none" strike="noStrike">
                <a:solidFill>
                  <a:schemeClr val="dk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 name="Google Shape;84;p3"/>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85" name="Google Shape;85;p3"/>
          <p:cNvGrpSpPr/>
          <p:nvPr/>
        </p:nvGrpSpPr>
        <p:grpSpPr>
          <a:xfrm>
            <a:off x="-42401" y="-64613"/>
            <a:ext cx="6909926" cy="3859056"/>
            <a:chOff x="-42401" y="-24097"/>
            <a:chExt cx="6909926" cy="3859056"/>
          </a:xfrm>
        </p:grpSpPr>
        <p:pic>
          <p:nvPicPr>
            <p:cNvPr id="86" name="Google Shape;86;p3"/>
            <p:cNvPicPr preferRelativeResize="0"/>
            <p:nvPr/>
          </p:nvPicPr>
          <p:blipFill rotWithShape="1">
            <a:blip r:embed="rId6">
              <a:alphaModFix/>
            </a:blip>
            <a:srcRect b="0" l="0" r="0" t="0"/>
            <a:stretch/>
          </p:blipFill>
          <p:spPr>
            <a:xfrm>
              <a:off x="-42401" y="-24097"/>
              <a:ext cx="6909926" cy="3859056"/>
            </a:xfrm>
            <a:prstGeom prst="rect">
              <a:avLst/>
            </a:prstGeom>
            <a:noFill/>
            <a:ln>
              <a:noFill/>
            </a:ln>
          </p:spPr>
        </p:pic>
        <p:sp>
          <p:nvSpPr>
            <p:cNvPr id="87" name="Google Shape;87;p3"/>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sp>
        <p:nvSpPr>
          <p:cNvPr id="88" name="Google Shape;88;p3"/>
          <p:cNvSpPr/>
          <p:nvPr/>
        </p:nvSpPr>
        <p:spPr>
          <a:xfrm>
            <a:off x="208680" y="140320"/>
            <a:ext cx="6341548" cy="462308"/>
          </a:xfrm>
          <a:prstGeom prst="roundRect">
            <a:avLst>
              <a:gd fmla="val 16667" name="adj"/>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Arial"/>
              <a:buNone/>
            </a:pPr>
            <a:r>
              <a:rPr b="0" i="0" lang="es-ES" sz="1800" u="none" cap="none" strike="noStrike">
                <a:solidFill>
                  <a:schemeClr val="dk1"/>
                </a:solidFill>
                <a:latin typeface="Arial"/>
                <a:ea typeface="Arial"/>
                <a:cs typeface="Arial"/>
                <a:sym typeface="Arial"/>
              </a:rPr>
              <a:t>Dinámica social y cultural de los pueblos indígenas en aislamiento</a:t>
            </a:r>
            <a:endParaRPr/>
          </a:p>
        </p:txBody>
      </p:sp>
      <p:pic>
        <p:nvPicPr>
          <p:cNvPr descr="La discriminación de los pueblos indígenas en México - Esglobal - Política,  economía e ideas sobre el mundo en español" id="89" name="Google Shape;89;p3"/>
          <p:cNvPicPr preferRelativeResize="0"/>
          <p:nvPr/>
        </p:nvPicPr>
        <p:blipFill rotWithShape="1">
          <a:blip r:embed="rId7">
            <a:alphaModFix/>
          </a:blip>
          <a:srcRect b="0" l="0" r="0" t="0"/>
          <a:stretch/>
        </p:blipFill>
        <p:spPr>
          <a:xfrm>
            <a:off x="208680" y="1400475"/>
            <a:ext cx="1927022" cy="1283397"/>
          </a:xfrm>
          <a:prstGeom prst="rect">
            <a:avLst/>
          </a:prstGeom>
          <a:noFill/>
          <a:ln>
            <a:noFill/>
          </a:ln>
        </p:spPr>
      </p:pic>
      <p:pic>
        <p:nvPicPr>
          <p:cNvPr descr="Impulsan plataforma de Lenguas Indígenas | México Nueva Era" id="90" name="Google Shape;90;p3"/>
          <p:cNvPicPr preferRelativeResize="0"/>
          <p:nvPr/>
        </p:nvPicPr>
        <p:blipFill rotWithShape="1">
          <a:blip r:embed="rId8">
            <a:alphaModFix/>
          </a:blip>
          <a:srcRect b="0" l="0" r="0" t="0"/>
          <a:stretch/>
        </p:blipFill>
        <p:spPr>
          <a:xfrm>
            <a:off x="2299773" y="1400475"/>
            <a:ext cx="2042959" cy="1283397"/>
          </a:xfrm>
          <a:prstGeom prst="rect">
            <a:avLst/>
          </a:prstGeom>
          <a:noFill/>
          <a:ln>
            <a:noFill/>
          </a:ln>
        </p:spPr>
      </p:pic>
      <p:pic>
        <p:nvPicPr>
          <p:cNvPr descr="10 frases que los mexicanos usan todos los días… y no saben que son racistas  - BBC News Mundo" id="91" name="Google Shape;91;p3"/>
          <p:cNvPicPr preferRelativeResize="0"/>
          <p:nvPr/>
        </p:nvPicPr>
        <p:blipFill rotWithShape="1">
          <a:blip r:embed="rId9">
            <a:alphaModFix/>
          </a:blip>
          <a:srcRect b="0" l="0" r="0" t="0"/>
          <a:stretch/>
        </p:blipFill>
        <p:spPr>
          <a:xfrm>
            <a:off x="4454060" y="1460664"/>
            <a:ext cx="2096168" cy="1179094"/>
          </a:xfrm>
          <a:prstGeom prst="rect">
            <a:avLst/>
          </a:prstGeom>
          <a:noFill/>
          <a:ln>
            <a:noFill/>
          </a:ln>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4"/>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97" name="Google Shape;97;p4"/>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Escribir las indicaciones de cómo se debe ver y las animaciones que haya que realizar.</a:t>
            </a:r>
            <a:endParaRPr/>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es-ES" sz="1400" u="none" cap="none" strike="noStrike">
                <a:solidFill>
                  <a:schemeClr val="dk1"/>
                </a:solidFill>
                <a:latin typeface="Arial"/>
                <a:ea typeface="Arial"/>
                <a:cs typeface="Arial"/>
                <a:sym typeface="Arial"/>
              </a:rPr>
              <a:t>El video debe relacionar un collage de fotografías sobre los pueblos indígenas a medida que se va realizando la narración. </a:t>
            </a:r>
            <a:endParaRPr/>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p:txBody>
      </p:sp>
      <p:sp>
        <p:nvSpPr>
          <p:cNvPr id="98" name="Google Shape;98;p4"/>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99" name="Google Shape;99;p4"/>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00" name="Google Shape;100;p4"/>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chemeClr val="dk1"/>
              </a:buClr>
              <a:buSzPts val="350"/>
              <a:buFont typeface="Arial"/>
              <a:buNone/>
            </a:pPr>
            <a:r>
              <a:rPr b="0" i="0" lang="es-ES" sz="1400" u="none" cap="none" strike="noStrike">
                <a:solidFill>
                  <a:srgbClr val="000000"/>
                </a:solidFill>
                <a:latin typeface="Arial"/>
                <a:ea typeface="Arial"/>
                <a:cs typeface="Arial"/>
                <a:sym typeface="Arial"/>
              </a:rPr>
              <a:t>Desde la época de la Colonia han sufrido </a:t>
            </a:r>
            <a:r>
              <a:rPr b="1" i="0" lang="es-ES" sz="1400" u="none" cap="none" strike="noStrike">
                <a:solidFill>
                  <a:srgbClr val="FF0000"/>
                </a:solidFill>
                <a:latin typeface="Arial"/>
                <a:ea typeface="Arial"/>
                <a:cs typeface="Arial"/>
                <a:sym typeface="Arial"/>
              </a:rPr>
              <a:t>vulneración de sus Derechos Humanos</a:t>
            </a:r>
            <a:r>
              <a:rPr b="0" i="0" lang="es-ES" sz="1400" u="none" cap="none" strike="noStrike">
                <a:solidFill>
                  <a:srgbClr val="000000"/>
                </a:solidFill>
                <a:latin typeface="Arial"/>
                <a:ea typeface="Arial"/>
                <a:cs typeface="Arial"/>
                <a:sym typeface="Arial"/>
              </a:rPr>
              <a:t>, despojo de tierras y han sido víctimas de genocidio con la desaparición de varias etnias indígenas.</a:t>
            </a:r>
            <a:endParaRPr b="0" i="0" sz="1400" u="none" cap="none" strike="noStrike">
              <a:solidFill>
                <a:schemeClr val="dk1"/>
              </a:solidFill>
              <a:latin typeface="Arial"/>
              <a:ea typeface="Arial"/>
              <a:cs typeface="Arial"/>
              <a:sym typeface="Arial"/>
            </a:endParaRPr>
          </a:p>
        </p:txBody>
      </p:sp>
      <p:sp>
        <p:nvSpPr>
          <p:cNvPr id="101" name="Google Shape;101;p4"/>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02" name="Google Shape;102;p4"/>
          <p:cNvSpPr/>
          <p:nvPr/>
        </p:nvSpPr>
        <p:spPr>
          <a:xfrm>
            <a:off x="6867525" y="4100052"/>
            <a:ext cx="5333999" cy="2757946"/>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1: </a:t>
            </a:r>
            <a:r>
              <a:rPr b="0" i="0" lang="es-ES" sz="1200" u="sng" cap="none" strike="noStrike">
                <a:solidFill>
                  <a:schemeClr val="dk1"/>
                </a:solidFill>
                <a:latin typeface="Arial"/>
                <a:ea typeface="Arial"/>
                <a:cs typeface="Arial"/>
                <a:sym typeface="Arial"/>
                <a:hlinkClick r:id="rId3">
                  <a:extLst>
                    <a:ext uri="{A12FA001-AC4F-418D-AE19-62706E023703}">
                      <ahyp:hlinkClr val="tx"/>
                    </a:ext>
                  </a:extLst>
                </a:hlinkClick>
              </a:rPr>
              <a:t>https://encrypted-tbn0.gstatic.com/images?q=tbn:ANd9GcQ29MPAf3miwcmbp9FefTNJJ33FlsIPoDK2NiQ9uRLTYfkAvgZOReQllpucbajFPPvoB7Q&amp;usqp=CAU</a:t>
            </a:r>
            <a:r>
              <a:rPr b="0" i="0" lang="es-ES" sz="12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2: </a:t>
            </a:r>
            <a:r>
              <a:rPr b="0" i="0" lang="es-ES" sz="1200" u="sng" cap="none" strike="noStrike">
                <a:solidFill>
                  <a:schemeClr val="dk1"/>
                </a:solidFill>
                <a:latin typeface="Arial"/>
                <a:ea typeface="Arial"/>
                <a:cs typeface="Arial"/>
                <a:sym typeface="Arial"/>
                <a:hlinkClick r:id="rId4">
                  <a:extLst>
                    <a:ext uri="{A12FA001-AC4F-418D-AE19-62706E023703}">
                      <ahyp:hlinkClr val="tx"/>
                    </a:ext>
                  </a:extLst>
                </a:hlinkClick>
              </a:rPr>
              <a:t>https://notiindigena.files.wordpress.com/2015/04/indigenas.jpg?w=640</a:t>
            </a:r>
            <a:r>
              <a:rPr b="0" i="0" lang="es-ES" sz="12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3: </a:t>
            </a:r>
            <a:r>
              <a:rPr b="0" i="0" lang="es-ES" sz="1200" u="sng" cap="none" strike="noStrike">
                <a:solidFill>
                  <a:schemeClr val="dk1"/>
                </a:solidFill>
                <a:latin typeface="Arial"/>
                <a:ea typeface="Arial"/>
                <a:cs typeface="Arial"/>
                <a:sym typeface="Arial"/>
                <a:hlinkClick r:id="rId5">
                  <a:extLst>
                    <a:ext uri="{A12FA001-AC4F-418D-AE19-62706E023703}">
                      <ahyp:hlinkClr val="tx"/>
                    </a:ext>
                  </a:extLst>
                </a:hlinkClick>
              </a:rPr>
              <a:t>https://images.reporteindigo.com/wp-content/uploads/2018/08/Captura-de-pantalla-2018-08-09-a-las-1.15.05-p.m..png</a:t>
            </a:r>
            <a:r>
              <a:rPr b="0" i="0" lang="es-ES" sz="1200" u="none" cap="none" strike="noStrike">
                <a:solidFill>
                  <a:schemeClr val="dk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03" name="Google Shape;103;p4"/>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04" name="Google Shape;104;p4"/>
          <p:cNvGrpSpPr/>
          <p:nvPr/>
        </p:nvGrpSpPr>
        <p:grpSpPr>
          <a:xfrm>
            <a:off x="-42401" y="-64613"/>
            <a:ext cx="6909926" cy="3859056"/>
            <a:chOff x="-42401" y="-24097"/>
            <a:chExt cx="6909926" cy="3859056"/>
          </a:xfrm>
        </p:grpSpPr>
        <p:pic>
          <p:nvPicPr>
            <p:cNvPr id="105" name="Google Shape;105;p4"/>
            <p:cNvPicPr preferRelativeResize="0"/>
            <p:nvPr/>
          </p:nvPicPr>
          <p:blipFill rotWithShape="1">
            <a:blip r:embed="rId6">
              <a:alphaModFix/>
            </a:blip>
            <a:srcRect b="0" l="0" r="0" t="0"/>
            <a:stretch/>
          </p:blipFill>
          <p:spPr>
            <a:xfrm>
              <a:off x="-42401" y="-24097"/>
              <a:ext cx="6909926" cy="3859056"/>
            </a:xfrm>
            <a:prstGeom prst="rect">
              <a:avLst/>
            </a:prstGeom>
            <a:noFill/>
            <a:ln>
              <a:noFill/>
            </a:ln>
          </p:spPr>
        </p:pic>
        <p:sp>
          <p:nvSpPr>
            <p:cNvPr id="106" name="Google Shape;106;p4"/>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sp>
        <p:nvSpPr>
          <p:cNvPr id="107" name="Google Shape;107;p4"/>
          <p:cNvSpPr/>
          <p:nvPr/>
        </p:nvSpPr>
        <p:spPr>
          <a:xfrm>
            <a:off x="241788" y="140320"/>
            <a:ext cx="6341548" cy="462308"/>
          </a:xfrm>
          <a:prstGeom prst="roundRect">
            <a:avLst>
              <a:gd fmla="val 16667" name="adj"/>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Arial"/>
              <a:buNone/>
            </a:pPr>
            <a:r>
              <a:rPr b="0" i="0" lang="es-ES" sz="1800" u="none" cap="none" strike="noStrike">
                <a:solidFill>
                  <a:schemeClr val="dk1"/>
                </a:solidFill>
                <a:latin typeface="Arial"/>
                <a:ea typeface="Arial"/>
                <a:cs typeface="Arial"/>
                <a:sym typeface="Arial"/>
              </a:rPr>
              <a:t>Vulneración de sus Derechos Humanos</a:t>
            </a:r>
            <a:endParaRPr b="0" i="0" sz="1800" u="none" cap="none" strike="noStrike">
              <a:solidFill>
                <a:schemeClr val="dk1"/>
              </a:solidFill>
              <a:latin typeface="Arial"/>
              <a:ea typeface="Arial"/>
              <a:cs typeface="Arial"/>
              <a:sym typeface="Arial"/>
            </a:endParaRPr>
          </a:p>
        </p:txBody>
      </p:sp>
      <p:pic>
        <p:nvPicPr>
          <p:cNvPr descr="Violación del derecho de los pueblos indígenas a la consulta" id="108" name="Google Shape;108;p4"/>
          <p:cNvPicPr preferRelativeResize="0"/>
          <p:nvPr/>
        </p:nvPicPr>
        <p:blipFill rotWithShape="1">
          <a:blip r:embed="rId7">
            <a:alphaModFix/>
          </a:blip>
          <a:srcRect b="0" l="0" r="0" t="0"/>
          <a:stretch/>
        </p:blipFill>
        <p:spPr>
          <a:xfrm>
            <a:off x="191802" y="1163995"/>
            <a:ext cx="1954086" cy="1336250"/>
          </a:xfrm>
          <a:prstGeom prst="rect">
            <a:avLst/>
          </a:prstGeom>
          <a:noFill/>
          <a:ln>
            <a:noFill/>
          </a:ln>
        </p:spPr>
      </p:pic>
      <p:pic>
        <p:nvPicPr>
          <p:cNvPr descr="GUATEMALA: Critican poco avance a favor de indígenas | Notiindígena" id="109" name="Google Shape;109;p4"/>
          <p:cNvPicPr preferRelativeResize="0"/>
          <p:nvPr/>
        </p:nvPicPr>
        <p:blipFill rotWithShape="1">
          <a:blip r:embed="rId8">
            <a:alphaModFix/>
          </a:blip>
          <a:srcRect b="0" l="0" r="0" t="0"/>
          <a:stretch/>
        </p:blipFill>
        <p:spPr>
          <a:xfrm>
            <a:off x="2233974" y="1103285"/>
            <a:ext cx="2044094" cy="1437254"/>
          </a:xfrm>
          <a:prstGeom prst="rect">
            <a:avLst/>
          </a:prstGeom>
          <a:noFill/>
          <a:ln>
            <a:noFill/>
          </a:ln>
        </p:spPr>
      </p:pic>
      <p:pic>
        <p:nvPicPr>
          <p:cNvPr descr="Indígenas enfrentan violaciones a derechos, discriminación, y desempleo:  CNDH" id="110" name="Google Shape;110;p4"/>
          <p:cNvPicPr preferRelativeResize="0"/>
          <p:nvPr/>
        </p:nvPicPr>
        <p:blipFill rotWithShape="1">
          <a:blip r:embed="rId9">
            <a:alphaModFix/>
          </a:blip>
          <a:srcRect b="0" l="0" r="0" t="0"/>
          <a:stretch/>
        </p:blipFill>
        <p:spPr>
          <a:xfrm>
            <a:off x="4375679" y="1115599"/>
            <a:ext cx="2082107" cy="1381847"/>
          </a:xfrm>
          <a:prstGeom prst="rect">
            <a:avLst/>
          </a:prstGeom>
          <a:noFill/>
          <a:ln>
            <a:noFill/>
          </a:ln>
        </p:spPr>
      </p:pic>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5"/>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16" name="Google Shape;116;p5"/>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Escribir las indicaciones de cómo se debe ver y las animaciones que haya que realizar.</a:t>
            </a:r>
            <a:endParaRPr/>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es-ES" sz="1400" u="none" cap="none" strike="noStrike">
                <a:solidFill>
                  <a:schemeClr val="dk1"/>
                </a:solidFill>
                <a:latin typeface="Arial"/>
                <a:ea typeface="Arial"/>
                <a:cs typeface="Arial"/>
                <a:sym typeface="Arial"/>
              </a:rPr>
              <a:t>El video debe relacionar un collage de fotografías sobre los pueblos indígenas a medida que se va realizando la narración. </a:t>
            </a:r>
            <a:endParaRPr/>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p:txBody>
      </p:sp>
      <p:sp>
        <p:nvSpPr>
          <p:cNvPr id="117" name="Google Shape;117;p5"/>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18" name="Google Shape;118;p5"/>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19" name="Google Shape;119;p5"/>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1200"/>
              </a:spcBef>
              <a:spcAft>
                <a:spcPts val="1200"/>
              </a:spcAft>
              <a:buNone/>
            </a:pPr>
            <a:r>
              <a:rPr b="1" i="0" lang="es-ES" sz="1400" u="none" cap="none" strike="noStrike">
                <a:solidFill>
                  <a:srgbClr val="FF0000"/>
                </a:solidFill>
                <a:latin typeface="Arial"/>
                <a:ea typeface="Arial"/>
                <a:cs typeface="Arial"/>
                <a:sym typeface="Arial"/>
              </a:rPr>
              <a:t>La reivindicación de sus derechos</a:t>
            </a:r>
            <a:r>
              <a:rPr b="0" i="0" lang="es-ES" sz="1400" u="none" cap="none" strike="noStrike">
                <a:solidFill>
                  <a:srgbClr val="000000"/>
                </a:solidFill>
                <a:latin typeface="Arial"/>
                <a:ea typeface="Arial"/>
                <a:cs typeface="Arial"/>
                <a:sym typeface="Arial"/>
              </a:rPr>
              <a:t> ha sido producto de la movilización social de las organizaciones indígenas y se ha dado de manera progresiva por instancias internacionales como la Organización Internacional del Trabajo (OIT), la Organización de las Naciones Unidas (ONU), la oficina del Alto Comisionado para los Derechos Humanos (ACNUDH) y la Corte Interamericana de Derechos Humanos (CIDH), entre otros.</a:t>
            </a:r>
            <a:endParaRPr b="0" i="0" sz="1400" u="none" cap="none" strike="noStrike">
              <a:solidFill>
                <a:srgbClr val="000000"/>
              </a:solidFill>
              <a:latin typeface="Arial"/>
              <a:ea typeface="Arial"/>
              <a:cs typeface="Arial"/>
              <a:sym typeface="Arial"/>
            </a:endParaRPr>
          </a:p>
        </p:txBody>
      </p:sp>
      <p:sp>
        <p:nvSpPr>
          <p:cNvPr id="120" name="Google Shape;120;p5"/>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21" name="Google Shape;121;p5"/>
          <p:cNvSpPr/>
          <p:nvPr/>
        </p:nvSpPr>
        <p:spPr>
          <a:xfrm>
            <a:off x="6867525" y="4203521"/>
            <a:ext cx="5333999" cy="2654477"/>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1: </a:t>
            </a:r>
            <a:r>
              <a:rPr b="0" i="0" lang="es-ES" sz="1200" u="sng" cap="none" strike="noStrike">
                <a:solidFill>
                  <a:schemeClr val="dk1"/>
                </a:solidFill>
                <a:latin typeface="Arial"/>
                <a:ea typeface="Arial"/>
                <a:cs typeface="Arial"/>
                <a:sym typeface="Arial"/>
                <a:hlinkClick r:id="rId3">
                  <a:extLst>
                    <a:ext uri="{A12FA001-AC4F-418D-AE19-62706E023703}">
                      <ahyp:hlinkClr val="tx"/>
                    </a:ext>
                  </a:extLst>
                </a:hlinkClick>
              </a:rPr>
              <a:t>https://www.somosiberoamerica.org/wp-content/uploads/2017/08/indigenasdebate.jpg</a:t>
            </a:r>
            <a:r>
              <a:rPr b="0" i="0" lang="es-ES" sz="12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2: </a:t>
            </a:r>
            <a:r>
              <a:rPr b="0" i="0" lang="es-ES" sz="1200" u="sng" cap="none" strike="noStrike">
                <a:solidFill>
                  <a:schemeClr val="dk1"/>
                </a:solidFill>
                <a:latin typeface="Arial"/>
                <a:ea typeface="Arial"/>
                <a:cs typeface="Arial"/>
                <a:sym typeface="Arial"/>
                <a:hlinkClick r:id="rId4">
                  <a:extLst>
                    <a:ext uri="{A12FA001-AC4F-418D-AE19-62706E023703}">
                      <ahyp:hlinkClr val="tx"/>
                    </a:ext>
                  </a:extLst>
                </a:hlinkClick>
              </a:rPr>
              <a:t>https://www.participacionbogota.gov.co/sites/default/files/2021-08/WhatsApp%20Image%202021-08-07%20at%204.57.02%20PM%20%281%29.jpeg</a:t>
            </a:r>
            <a:r>
              <a:rPr b="0" i="0" lang="es-ES" sz="12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3: </a:t>
            </a:r>
            <a:r>
              <a:rPr b="0" i="0" lang="es-ES" sz="1200" u="sng" cap="none" strike="noStrike">
                <a:solidFill>
                  <a:schemeClr val="dk1"/>
                </a:solidFill>
                <a:latin typeface="Arial"/>
                <a:ea typeface="Arial"/>
                <a:cs typeface="Arial"/>
                <a:sym typeface="Arial"/>
                <a:hlinkClick r:id="rId5">
                  <a:extLst>
                    <a:ext uri="{A12FA001-AC4F-418D-AE19-62706E023703}">
                      <ahyp:hlinkClr val="tx"/>
                    </a:ext>
                  </a:extLst>
                </a:hlinkClick>
              </a:rPr>
              <a:t>https://www.vaticannews.va/content/dam/vaticannews/multimedia/2020/11/09/PastoralIndigena-800x445aem.jpg/_jcr_content/renditions/cq5dam.thumbnail.cropped.750.422.jpeg</a:t>
            </a:r>
            <a:r>
              <a:rPr b="0" i="0" lang="es-ES" sz="12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3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22" name="Google Shape;122;p5"/>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23" name="Google Shape;123;p5"/>
          <p:cNvGrpSpPr/>
          <p:nvPr/>
        </p:nvGrpSpPr>
        <p:grpSpPr>
          <a:xfrm>
            <a:off x="-42401" y="-64613"/>
            <a:ext cx="6909926" cy="3859056"/>
            <a:chOff x="-42401" y="-24097"/>
            <a:chExt cx="6909926" cy="3859056"/>
          </a:xfrm>
        </p:grpSpPr>
        <p:pic>
          <p:nvPicPr>
            <p:cNvPr id="124" name="Google Shape;124;p5"/>
            <p:cNvPicPr preferRelativeResize="0"/>
            <p:nvPr/>
          </p:nvPicPr>
          <p:blipFill rotWithShape="1">
            <a:blip r:embed="rId6">
              <a:alphaModFix/>
            </a:blip>
            <a:srcRect b="0" l="0" r="0" t="0"/>
            <a:stretch/>
          </p:blipFill>
          <p:spPr>
            <a:xfrm>
              <a:off x="-42401" y="-24097"/>
              <a:ext cx="6909926" cy="3859056"/>
            </a:xfrm>
            <a:prstGeom prst="rect">
              <a:avLst/>
            </a:prstGeom>
            <a:noFill/>
            <a:ln>
              <a:noFill/>
            </a:ln>
          </p:spPr>
        </p:pic>
        <p:sp>
          <p:nvSpPr>
            <p:cNvPr id="125" name="Google Shape;125;p5"/>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sp>
        <p:nvSpPr>
          <p:cNvPr id="126" name="Google Shape;126;p5"/>
          <p:cNvSpPr/>
          <p:nvPr/>
        </p:nvSpPr>
        <p:spPr>
          <a:xfrm>
            <a:off x="258226" y="140320"/>
            <a:ext cx="6341548" cy="462308"/>
          </a:xfrm>
          <a:prstGeom prst="roundRect">
            <a:avLst>
              <a:gd fmla="val 16667" name="adj"/>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Arial"/>
              <a:buNone/>
            </a:pPr>
            <a:r>
              <a:rPr b="0" i="0" lang="es-ES" sz="1800" u="none" cap="none" strike="noStrike">
                <a:solidFill>
                  <a:schemeClr val="dk1"/>
                </a:solidFill>
                <a:latin typeface="Arial"/>
                <a:ea typeface="Arial"/>
                <a:cs typeface="Arial"/>
                <a:sym typeface="Arial"/>
              </a:rPr>
              <a:t>La reivindicación de sus derechos</a:t>
            </a:r>
            <a:endParaRPr b="0" i="0" sz="1800" u="none" cap="none" strike="noStrike">
              <a:solidFill>
                <a:schemeClr val="dk1"/>
              </a:solidFill>
              <a:latin typeface="Arial"/>
              <a:ea typeface="Arial"/>
              <a:cs typeface="Arial"/>
              <a:sym typeface="Arial"/>
            </a:endParaRPr>
          </a:p>
        </p:txBody>
      </p:sp>
      <p:pic>
        <p:nvPicPr>
          <p:cNvPr descr="A Debate: Más allá de la letra, ¿se cumplen los derechos indígenas?" id="127" name="Google Shape;127;p5"/>
          <p:cNvPicPr preferRelativeResize="0"/>
          <p:nvPr/>
        </p:nvPicPr>
        <p:blipFill rotWithShape="1">
          <a:blip r:embed="rId7">
            <a:alphaModFix/>
          </a:blip>
          <a:srcRect b="0" l="0" r="0" t="0"/>
          <a:stretch/>
        </p:blipFill>
        <p:spPr>
          <a:xfrm>
            <a:off x="258226" y="1009389"/>
            <a:ext cx="1716873" cy="1143876"/>
          </a:xfrm>
          <a:prstGeom prst="rect">
            <a:avLst/>
          </a:prstGeom>
          <a:noFill/>
          <a:ln>
            <a:noFill/>
          </a:ln>
        </p:spPr>
      </p:pic>
      <p:pic>
        <p:nvPicPr>
          <p:cNvPr id="128" name="Google Shape;128;p5"/>
          <p:cNvPicPr preferRelativeResize="0"/>
          <p:nvPr/>
        </p:nvPicPr>
        <p:blipFill rotWithShape="1">
          <a:blip r:embed="rId8">
            <a:alphaModFix/>
          </a:blip>
          <a:srcRect b="0" l="0" r="0" t="0"/>
          <a:stretch/>
        </p:blipFill>
        <p:spPr>
          <a:xfrm>
            <a:off x="2141046" y="998787"/>
            <a:ext cx="1732093" cy="1154478"/>
          </a:xfrm>
          <a:prstGeom prst="rect">
            <a:avLst/>
          </a:prstGeom>
          <a:noFill/>
          <a:ln>
            <a:noFill/>
          </a:ln>
        </p:spPr>
      </p:pic>
      <p:pic>
        <p:nvPicPr>
          <p:cNvPr descr="Las verdaderas pandemias que enfrentan las comunidades indígenas en  Venezuela - Vatican News" id="129" name="Google Shape;129;p5"/>
          <p:cNvPicPr preferRelativeResize="0"/>
          <p:nvPr/>
        </p:nvPicPr>
        <p:blipFill rotWithShape="1">
          <a:blip r:embed="rId9">
            <a:alphaModFix/>
          </a:blip>
          <a:srcRect b="0" l="0" r="0" t="0"/>
          <a:stretch/>
        </p:blipFill>
        <p:spPr>
          <a:xfrm>
            <a:off x="3958689" y="1015049"/>
            <a:ext cx="2137312" cy="1202594"/>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6"/>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35" name="Google Shape;135;p6"/>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Escribir las indicaciones de cómo se debe ver y las animaciones que haya que realizar.</a:t>
            </a:r>
            <a:endParaRPr/>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es-ES" sz="1400" u="none" cap="none" strike="noStrike">
                <a:solidFill>
                  <a:schemeClr val="dk1"/>
                </a:solidFill>
                <a:latin typeface="Arial"/>
                <a:ea typeface="Arial"/>
                <a:cs typeface="Arial"/>
                <a:sym typeface="Arial"/>
              </a:rPr>
              <a:t>El video debe relacionar un collage de fotografías sobre los pueblos indígenas a medida que se va realizando la narración. </a:t>
            </a:r>
            <a:endParaRPr/>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p:txBody>
      </p:sp>
      <p:sp>
        <p:nvSpPr>
          <p:cNvPr id="136" name="Google Shape;136;p6"/>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37" name="Google Shape;137;p6"/>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38" name="Google Shape;138;p6"/>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chemeClr val="dk1"/>
              </a:buClr>
              <a:buSzPts val="350"/>
              <a:buFont typeface="Arial"/>
              <a:buNone/>
            </a:pPr>
            <a:r>
              <a:rPr b="0" i="0" lang="es-ES" sz="1400" u="none" cap="none" strike="noStrike">
                <a:solidFill>
                  <a:srgbClr val="000000"/>
                </a:solidFill>
                <a:latin typeface="Arial"/>
                <a:ea typeface="Arial"/>
                <a:cs typeface="Arial"/>
                <a:sym typeface="Arial"/>
              </a:rPr>
              <a:t>A pesar de los asesinatos y de la </a:t>
            </a:r>
            <a:r>
              <a:rPr b="1" i="0" lang="es-ES" sz="1400" u="none" cap="none" strike="noStrike">
                <a:solidFill>
                  <a:srgbClr val="FF0000"/>
                </a:solidFill>
                <a:latin typeface="Arial"/>
                <a:ea typeface="Arial"/>
                <a:cs typeface="Arial"/>
                <a:sym typeface="Arial"/>
              </a:rPr>
              <a:t>vulneración histórica de sus derechos humanos fundamentales</a:t>
            </a:r>
            <a:r>
              <a:rPr b="0" i="0" lang="es-ES" sz="1400" u="none" cap="none" strike="noStrike">
                <a:solidFill>
                  <a:srgbClr val="000000"/>
                </a:solidFill>
                <a:latin typeface="Arial"/>
                <a:ea typeface="Arial"/>
                <a:cs typeface="Arial"/>
                <a:sym typeface="Arial"/>
              </a:rPr>
              <a:t>, los pueblos indígenas en las Américas y en Colombia, presentan una gran diversidad de culturas con diversidad de lenguas y de conocimientos, más allá de la protección a su cultura, a sus conocimientos.</a:t>
            </a:r>
            <a:endParaRPr b="0" i="0" sz="1400" u="none" cap="none" strike="noStrike">
              <a:solidFill>
                <a:schemeClr val="dk1"/>
              </a:solidFill>
              <a:latin typeface="Arial"/>
              <a:ea typeface="Arial"/>
              <a:cs typeface="Arial"/>
              <a:sym typeface="Arial"/>
            </a:endParaRPr>
          </a:p>
        </p:txBody>
      </p:sp>
      <p:sp>
        <p:nvSpPr>
          <p:cNvPr id="139" name="Google Shape;139;p6"/>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40" name="Google Shape;140;p6"/>
          <p:cNvSpPr/>
          <p:nvPr/>
        </p:nvSpPr>
        <p:spPr>
          <a:xfrm>
            <a:off x="6867525" y="3794443"/>
            <a:ext cx="5333999" cy="3063555"/>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1: </a:t>
            </a:r>
            <a:r>
              <a:rPr b="0" i="0" lang="es-ES" sz="1200" u="sng" cap="none" strike="noStrike">
                <a:solidFill>
                  <a:schemeClr val="dk1"/>
                </a:solidFill>
                <a:latin typeface="Arial"/>
                <a:ea typeface="Arial"/>
                <a:cs typeface="Arial"/>
                <a:sym typeface="Arial"/>
                <a:hlinkClick r:id="rId3">
                  <a:extLst>
                    <a:ext uri="{A12FA001-AC4F-418D-AE19-62706E023703}">
                      <ahyp:hlinkClr val="tx"/>
                    </a:ext>
                  </a:extLst>
                </a:hlinkClick>
              </a:rPr>
              <a:t>https://eacnur.org/files/styles/header_xl/public/news/main_picture/historia_de_los_derechos_humanos_0_web.jpg?itok=YTv3ALQy&amp;timestamp=1579866445</a:t>
            </a:r>
            <a:r>
              <a:rPr b="0" i="0" lang="es-ES" sz="12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2: </a:t>
            </a:r>
            <a:r>
              <a:rPr b="0" i="0" lang="es-ES" sz="1200" u="sng" cap="none" strike="noStrike">
                <a:solidFill>
                  <a:schemeClr val="dk1"/>
                </a:solidFill>
                <a:latin typeface="Arial"/>
                <a:ea typeface="Arial"/>
                <a:cs typeface="Arial"/>
                <a:sym typeface="Arial"/>
                <a:hlinkClick r:id="rId4">
                  <a:extLst>
                    <a:ext uri="{A12FA001-AC4F-418D-AE19-62706E023703}">
                      <ahyp:hlinkClr val="tx"/>
                    </a:ext>
                  </a:extLst>
                </a:hlinkClick>
              </a:rPr>
              <a:t>https://eacnur.org/blog/wp-content/uploads/2019/12/test-derechos-humanos-w.jpg</a:t>
            </a:r>
            <a:r>
              <a:rPr b="0" i="0" lang="es-ES" sz="12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3: </a:t>
            </a:r>
            <a:r>
              <a:rPr b="0" i="0" lang="es-ES" sz="1200" u="sng" cap="none" strike="noStrike">
                <a:solidFill>
                  <a:schemeClr val="dk1"/>
                </a:solidFill>
                <a:latin typeface="Arial"/>
                <a:ea typeface="Arial"/>
                <a:cs typeface="Arial"/>
                <a:sym typeface="Arial"/>
                <a:hlinkClick r:id="rId5">
                  <a:extLst>
                    <a:ext uri="{A12FA001-AC4F-418D-AE19-62706E023703}">
                      <ahyp:hlinkClr val="tx"/>
                    </a:ext>
                  </a:extLst>
                </a:hlinkClick>
              </a:rPr>
              <a:t>https://media-edg.barcelona.cat/wp-content/uploads/2019/05/30083421/Porta-retalls01-e1559198150378.png</a:t>
            </a:r>
            <a:r>
              <a:rPr b="0" i="0" lang="es-ES" sz="12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41" name="Google Shape;141;p6"/>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42" name="Google Shape;142;p6"/>
          <p:cNvGrpSpPr/>
          <p:nvPr/>
        </p:nvGrpSpPr>
        <p:grpSpPr>
          <a:xfrm>
            <a:off x="-42401" y="-64613"/>
            <a:ext cx="6909926" cy="3859056"/>
            <a:chOff x="-42401" y="-24097"/>
            <a:chExt cx="6909926" cy="3859056"/>
          </a:xfrm>
        </p:grpSpPr>
        <p:pic>
          <p:nvPicPr>
            <p:cNvPr id="143" name="Google Shape;143;p6"/>
            <p:cNvPicPr preferRelativeResize="0"/>
            <p:nvPr/>
          </p:nvPicPr>
          <p:blipFill rotWithShape="1">
            <a:blip r:embed="rId6">
              <a:alphaModFix/>
            </a:blip>
            <a:srcRect b="0" l="0" r="0" t="0"/>
            <a:stretch/>
          </p:blipFill>
          <p:spPr>
            <a:xfrm>
              <a:off x="-42401" y="-24097"/>
              <a:ext cx="6909926" cy="3859056"/>
            </a:xfrm>
            <a:prstGeom prst="rect">
              <a:avLst/>
            </a:prstGeom>
            <a:noFill/>
            <a:ln>
              <a:noFill/>
            </a:ln>
          </p:spPr>
        </p:pic>
        <p:sp>
          <p:nvSpPr>
            <p:cNvPr id="144" name="Google Shape;144;p6"/>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sp>
        <p:nvSpPr>
          <p:cNvPr id="145" name="Google Shape;145;p6"/>
          <p:cNvSpPr/>
          <p:nvPr/>
        </p:nvSpPr>
        <p:spPr>
          <a:xfrm>
            <a:off x="150479" y="269580"/>
            <a:ext cx="6341548" cy="462308"/>
          </a:xfrm>
          <a:prstGeom prst="roundRect">
            <a:avLst>
              <a:gd fmla="val 16667" name="adj"/>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Arial"/>
              <a:buNone/>
            </a:pPr>
            <a:r>
              <a:rPr b="0" i="0" lang="es-ES" sz="1800" u="none" cap="none" strike="noStrike">
                <a:solidFill>
                  <a:schemeClr val="dk1"/>
                </a:solidFill>
                <a:latin typeface="Arial"/>
                <a:ea typeface="Arial"/>
                <a:cs typeface="Arial"/>
                <a:sym typeface="Arial"/>
              </a:rPr>
              <a:t>Vulneración histórica de sus derechos humanos fundamentales</a:t>
            </a:r>
            <a:endParaRPr b="0" i="0" sz="1800" u="none" cap="none" strike="noStrike">
              <a:solidFill>
                <a:schemeClr val="dk1"/>
              </a:solidFill>
              <a:latin typeface="Arial"/>
              <a:ea typeface="Arial"/>
              <a:cs typeface="Arial"/>
              <a:sym typeface="Arial"/>
            </a:endParaRPr>
          </a:p>
        </p:txBody>
      </p:sp>
      <p:pic>
        <p:nvPicPr>
          <p:cNvPr descr="Relato histórico de los Derechos Humanos - eACNUR" id="146" name="Google Shape;146;p6"/>
          <p:cNvPicPr preferRelativeResize="0"/>
          <p:nvPr/>
        </p:nvPicPr>
        <p:blipFill rotWithShape="1">
          <a:blip r:embed="rId7">
            <a:alphaModFix/>
          </a:blip>
          <a:srcRect b="0" l="0" r="0" t="0"/>
          <a:stretch/>
        </p:blipFill>
        <p:spPr>
          <a:xfrm>
            <a:off x="166764" y="1257300"/>
            <a:ext cx="2168474" cy="900942"/>
          </a:xfrm>
          <a:prstGeom prst="rect">
            <a:avLst/>
          </a:prstGeom>
          <a:noFill/>
          <a:ln>
            <a:noFill/>
          </a:ln>
        </p:spPr>
      </p:pic>
      <p:pic>
        <p:nvPicPr>
          <p:cNvPr descr="Test: ¿cuánto sabes sobre derechos humanos? - ACNUR" id="147" name="Google Shape;147;p6"/>
          <p:cNvPicPr preferRelativeResize="0"/>
          <p:nvPr/>
        </p:nvPicPr>
        <p:blipFill rotWithShape="1">
          <a:blip r:embed="rId8">
            <a:alphaModFix/>
          </a:blip>
          <a:srcRect b="0" l="0" r="0" t="0"/>
          <a:stretch/>
        </p:blipFill>
        <p:spPr>
          <a:xfrm>
            <a:off x="2374029" y="1257300"/>
            <a:ext cx="1899493" cy="920251"/>
          </a:xfrm>
          <a:prstGeom prst="rect">
            <a:avLst/>
          </a:prstGeom>
          <a:noFill/>
          <a:ln>
            <a:noFill/>
          </a:ln>
        </p:spPr>
      </p:pic>
      <p:pic>
        <p:nvPicPr>
          <p:cNvPr descr="Acceso a las nuevas tecnologías: ¿un derecho que vulnera derechos? |  Bombers de Barcelona | Ajuntament de Barcelona" id="148" name="Google Shape;148;p6"/>
          <p:cNvPicPr preferRelativeResize="0"/>
          <p:nvPr/>
        </p:nvPicPr>
        <p:blipFill rotWithShape="1">
          <a:blip r:embed="rId9">
            <a:alphaModFix/>
          </a:blip>
          <a:srcRect b="0" l="0" r="0" t="0"/>
          <a:stretch/>
        </p:blipFill>
        <p:spPr>
          <a:xfrm>
            <a:off x="4361608" y="1256131"/>
            <a:ext cx="1913143" cy="920251"/>
          </a:xfrm>
          <a:prstGeom prst="rect">
            <a:avLst/>
          </a:prstGeom>
          <a:noFill/>
          <a:ln>
            <a:noFill/>
          </a:ln>
        </p:spPr>
      </p:pic>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7"/>
          <p:cNvSpPr/>
          <p:nvPr/>
        </p:nvSpPr>
        <p:spPr>
          <a:xfrm>
            <a:off x="6858000" y="0"/>
            <a:ext cx="5333999" cy="6858000"/>
          </a:xfrm>
          <a:prstGeom prst="rect">
            <a:avLst/>
          </a:prstGeom>
          <a:solidFill>
            <a:srgbClr val="F2F2F2"/>
          </a:solidFill>
          <a:ln cap="flat" cmpd="sng" w="127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4" name="Google Shape;154;p7"/>
          <p:cNvSpPr txBox="1"/>
          <p:nvPr/>
        </p:nvSpPr>
        <p:spPr>
          <a:xfrm>
            <a:off x="6896100" y="1257300"/>
            <a:ext cx="5314800" cy="30161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50"/>
              <a:buFont typeface="Arial"/>
              <a:buNone/>
            </a:pPr>
            <a:r>
              <a:rPr b="0" i="0" lang="es-ES" sz="1400" u="none" cap="none" strike="noStrike">
                <a:solidFill>
                  <a:schemeClr val="dk1"/>
                </a:solidFill>
                <a:latin typeface="Arial"/>
                <a:ea typeface="Arial"/>
                <a:cs typeface="Arial"/>
                <a:sym typeface="Arial"/>
              </a:rPr>
              <a:t>Escribir las indicaciones de cómo se debe ver y las animaciones que haya que realizar.</a:t>
            </a:r>
            <a:endParaRPr/>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0" lang="es-ES" sz="1400" u="none" cap="none" strike="noStrike">
                <a:solidFill>
                  <a:schemeClr val="dk1"/>
                </a:solidFill>
                <a:latin typeface="Arial"/>
                <a:ea typeface="Arial"/>
                <a:cs typeface="Arial"/>
                <a:sym typeface="Arial"/>
              </a:rPr>
              <a:t>El video debe relacionar un collage de fotografías sobre los pueblos indígenas a medida que se va realizando la narración. </a:t>
            </a:r>
            <a:endParaRPr/>
          </a:p>
          <a:p>
            <a:pPr indent="0" lvl="0" marL="0" marR="0" rtl="0" algn="l">
              <a:lnSpc>
                <a:spcPct val="100000"/>
              </a:lnSpc>
              <a:spcBef>
                <a:spcPts val="0"/>
              </a:spcBef>
              <a:spcAft>
                <a:spcPts val="0"/>
              </a:spcAft>
              <a:buClr>
                <a:schemeClr val="dk1"/>
              </a:buClr>
              <a:buSzPts val="350"/>
              <a:buFont typeface="Arial"/>
              <a:buNone/>
            </a:pPr>
            <a:r>
              <a:t/>
            </a:r>
            <a:endParaRPr b="0" i="0" sz="1400" u="none" cap="none" strike="noStrike">
              <a:solidFill>
                <a:schemeClr val="dk1"/>
              </a:solidFill>
              <a:latin typeface="Arial"/>
              <a:ea typeface="Arial"/>
              <a:cs typeface="Arial"/>
              <a:sym typeface="Arial"/>
            </a:endParaRPr>
          </a:p>
        </p:txBody>
      </p:sp>
      <p:sp>
        <p:nvSpPr>
          <p:cNvPr id="155" name="Google Shape;155;p7"/>
          <p:cNvSpPr/>
          <p:nvPr/>
        </p:nvSpPr>
        <p:spPr>
          <a:xfrm>
            <a:off x="6877050" y="0"/>
            <a:ext cx="5314949" cy="742949"/>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Indicaciones para la producción</a:t>
            </a:r>
            <a:endParaRPr b="0" i="0" sz="1400" u="none" cap="none" strike="noStrike">
              <a:solidFill>
                <a:srgbClr val="000000"/>
              </a:solidFill>
              <a:latin typeface="Arial"/>
              <a:ea typeface="Arial"/>
              <a:cs typeface="Arial"/>
              <a:sym typeface="Arial"/>
            </a:endParaRPr>
          </a:p>
        </p:txBody>
      </p:sp>
      <p:sp>
        <p:nvSpPr>
          <p:cNvPr id="156" name="Google Shape;156;p7"/>
          <p:cNvSpPr/>
          <p:nvPr/>
        </p:nvSpPr>
        <p:spPr>
          <a:xfrm>
            <a:off x="0" y="4203521"/>
            <a:ext cx="6858000" cy="265440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57" name="Google Shape;157;p7"/>
          <p:cNvSpPr txBox="1"/>
          <p:nvPr/>
        </p:nvSpPr>
        <p:spPr>
          <a:xfrm>
            <a:off x="92278" y="4397160"/>
            <a:ext cx="6457950" cy="1107995"/>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1200"/>
              </a:spcBef>
              <a:spcAft>
                <a:spcPts val="1200"/>
              </a:spcAft>
              <a:buNone/>
            </a:pPr>
            <a:r>
              <a:rPr b="0" i="0" lang="es-ES" sz="1400" u="none" cap="none" strike="noStrike">
                <a:solidFill>
                  <a:srgbClr val="000000"/>
                </a:solidFill>
                <a:latin typeface="Arial"/>
                <a:ea typeface="Arial"/>
                <a:cs typeface="Arial"/>
                <a:sym typeface="Arial"/>
              </a:rPr>
              <a:t>Las comunidades indígenas tienen un valioso conocimiento y patrimonio cultural, en su lenguaje y en el </a:t>
            </a:r>
            <a:r>
              <a:rPr b="1" i="0" lang="es-ES" sz="1400" u="none" cap="none" strike="noStrike">
                <a:solidFill>
                  <a:srgbClr val="FF0000"/>
                </a:solidFill>
                <a:latin typeface="Arial"/>
                <a:ea typeface="Arial"/>
                <a:cs typeface="Arial"/>
                <a:sym typeface="Arial"/>
              </a:rPr>
              <a:t>conocimiento ancestral transmitido de generación en generación</a:t>
            </a:r>
            <a:r>
              <a:rPr b="0" i="0" lang="es-ES" sz="1400" u="none" cap="none" strike="noStrike">
                <a:solidFill>
                  <a:srgbClr val="000000"/>
                </a:solidFill>
                <a:latin typeface="Arial"/>
                <a:ea typeface="Arial"/>
                <a:cs typeface="Arial"/>
                <a:sym typeface="Arial"/>
              </a:rPr>
              <a:t> que les ha permitido sobrevivir en armonía con el territorio y su protección es un bien inmaterial de la humanidad en los momentos de crisis debido a la sobreexplotación de los recursos naturales y el calentamiento global.</a:t>
            </a:r>
            <a:endParaRPr b="0" i="0" sz="1400" u="none" cap="none" strike="noStrike">
              <a:solidFill>
                <a:srgbClr val="000000"/>
              </a:solidFill>
              <a:latin typeface="Arial"/>
              <a:ea typeface="Arial"/>
              <a:cs typeface="Arial"/>
              <a:sym typeface="Arial"/>
            </a:endParaRPr>
          </a:p>
        </p:txBody>
      </p:sp>
      <p:sp>
        <p:nvSpPr>
          <p:cNvPr id="158" name="Google Shape;158;p7"/>
          <p:cNvSpPr/>
          <p:nvPr/>
        </p:nvSpPr>
        <p:spPr>
          <a:xfrm>
            <a:off x="-19050" y="83127"/>
            <a:ext cx="6877050" cy="3733450"/>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59" name="Google Shape;159;p7"/>
          <p:cNvSpPr/>
          <p:nvPr/>
        </p:nvSpPr>
        <p:spPr>
          <a:xfrm>
            <a:off x="6867525" y="4787850"/>
            <a:ext cx="5333999" cy="2070148"/>
          </a:xfrm>
          <a:prstGeom prst="rect">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Referencias de las imágenes:</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1: </a:t>
            </a:r>
            <a:r>
              <a:rPr b="0" i="0" lang="es-ES" sz="1200" u="sng" cap="none" strike="noStrike">
                <a:solidFill>
                  <a:schemeClr val="dk1"/>
                </a:solidFill>
                <a:latin typeface="Arial"/>
                <a:ea typeface="Arial"/>
                <a:cs typeface="Arial"/>
                <a:sym typeface="Arial"/>
                <a:hlinkClick r:id="rId3">
                  <a:extLst>
                    <a:ext uri="{A12FA001-AC4F-418D-AE19-62706E023703}">
                      <ahyp:hlinkClr val="tx"/>
                    </a:ext>
                  </a:extLst>
                </a:hlinkClick>
              </a:rPr>
              <a:t>https://razonpublica.com/wp-content/uploads/2020/11/11.2-saberes-ancestrales-comunidades-baudo-conocimiento-jhon-caizamo.jpeg</a:t>
            </a:r>
            <a:r>
              <a:rPr b="0" i="0" lang="es-ES" sz="12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2: </a:t>
            </a:r>
            <a:r>
              <a:rPr b="0" i="0" lang="es-ES" sz="1200" u="sng" cap="none" strike="noStrike">
                <a:solidFill>
                  <a:schemeClr val="dk1"/>
                </a:solidFill>
                <a:latin typeface="Arial"/>
                <a:ea typeface="Arial"/>
                <a:cs typeface="Arial"/>
                <a:sym typeface="Arial"/>
                <a:hlinkClick r:id="rId4">
                  <a:extLst>
                    <a:ext uri="{A12FA001-AC4F-418D-AE19-62706E023703}">
                      <ahyp:hlinkClr val="tx"/>
                    </a:ext>
                  </a:extLst>
                </a:hlinkClick>
              </a:rPr>
              <a:t>https://elperuano.pe/fotografia/thumbnail/2020/10/27/000095332M.jpg</a:t>
            </a:r>
            <a:r>
              <a:rPr b="0" i="0" lang="es-ES" sz="12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rPr b="0" i="0" lang="es-ES" sz="1200" u="none" cap="none" strike="noStrike">
                <a:solidFill>
                  <a:schemeClr val="dk1"/>
                </a:solidFill>
                <a:latin typeface="Arial"/>
                <a:ea typeface="Arial"/>
                <a:cs typeface="Arial"/>
                <a:sym typeface="Arial"/>
              </a:rPr>
              <a:t>Imagen 3: </a:t>
            </a:r>
            <a:r>
              <a:rPr b="0" i="0" lang="es-ES" sz="1200" u="sng" cap="none" strike="noStrike">
                <a:solidFill>
                  <a:schemeClr val="dk1"/>
                </a:solidFill>
                <a:latin typeface="Arial"/>
                <a:ea typeface="Arial"/>
                <a:cs typeface="Arial"/>
                <a:sym typeface="Arial"/>
                <a:hlinkClick r:id="rId5">
                  <a:extLst>
                    <a:ext uri="{A12FA001-AC4F-418D-AE19-62706E023703}">
                      <ahyp:hlinkClr val="tx"/>
                    </a:ext>
                  </a:extLst>
                </a:hlinkClick>
              </a:rPr>
              <a:t>http://cde.3.elcomercio.pe/ima/0/1/3/2/3/1323461/base_image.jpg</a:t>
            </a:r>
            <a:r>
              <a:rPr b="0" i="0" lang="es-ES" sz="1200" u="none" cap="none" strike="noStrike">
                <a:solidFill>
                  <a:schemeClr val="dk1"/>
                </a:solidFill>
                <a:latin typeface="Arial"/>
                <a:ea typeface="Arial"/>
                <a:cs typeface="Arial"/>
                <a:sym typeface="Arial"/>
              </a:rPr>
              <a:t>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60" name="Google Shape;160;p7"/>
          <p:cNvSpPr/>
          <p:nvPr/>
        </p:nvSpPr>
        <p:spPr>
          <a:xfrm>
            <a:off x="0" y="3818394"/>
            <a:ext cx="6858000" cy="385128"/>
          </a:xfrm>
          <a:prstGeom prst="rect">
            <a:avLst/>
          </a:prstGeom>
          <a:solidFill>
            <a:schemeClr val="accent2"/>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450"/>
              <a:buFont typeface="Arial"/>
              <a:buNone/>
            </a:pPr>
            <a:r>
              <a:rPr b="0" i="0" lang="es-ES" sz="1800" u="none" cap="none" strike="noStrike">
                <a:solidFill>
                  <a:schemeClr val="lt1"/>
                </a:solidFill>
                <a:latin typeface="Arial"/>
                <a:ea typeface="Arial"/>
                <a:cs typeface="Arial"/>
                <a:sym typeface="Arial"/>
              </a:rPr>
              <a:t>Audio/ Narración </a:t>
            </a:r>
            <a:endParaRPr b="0" i="0" sz="1400" u="none" cap="none" strike="noStrike">
              <a:solidFill>
                <a:srgbClr val="000000"/>
              </a:solidFill>
              <a:latin typeface="Arial"/>
              <a:ea typeface="Arial"/>
              <a:cs typeface="Arial"/>
              <a:sym typeface="Arial"/>
            </a:endParaRPr>
          </a:p>
        </p:txBody>
      </p:sp>
      <p:grpSp>
        <p:nvGrpSpPr>
          <p:cNvPr id="161" name="Google Shape;161;p7"/>
          <p:cNvGrpSpPr/>
          <p:nvPr/>
        </p:nvGrpSpPr>
        <p:grpSpPr>
          <a:xfrm>
            <a:off x="-42401" y="-64613"/>
            <a:ext cx="6909926" cy="3859056"/>
            <a:chOff x="-42401" y="-24097"/>
            <a:chExt cx="6909926" cy="3859056"/>
          </a:xfrm>
        </p:grpSpPr>
        <p:pic>
          <p:nvPicPr>
            <p:cNvPr id="162" name="Google Shape;162;p7"/>
            <p:cNvPicPr preferRelativeResize="0"/>
            <p:nvPr/>
          </p:nvPicPr>
          <p:blipFill rotWithShape="1">
            <a:blip r:embed="rId6">
              <a:alphaModFix/>
            </a:blip>
            <a:srcRect b="0" l="0" r="0" t="0"/>
            <a:stretch/>
          </p:blipFill>
          <p:spPr>
            <a:xfrm>
              <a:off x="-42401" y="-24097"/>
              <a:ext cx="6909926" cy="3859056"/>
            </a:xfrm>
            <a:prstGeom prst="rect">
              <a:avLst/>
            </a:prstGeom>
            <a:noFill/>
            <a:ln>
              <a:noFill/>
            </a:ln>
          </p:spPr>
        </p:pic>
        <p:sp>
          <p:nvSpPr>
            <p:cNvPr id="163" name="Google Shape;163;p7"/>
            <p:cNvSpPr/>
            <p:nvPr/>
          </p:nvSpPr>
          <p:spPr>
            <a:xfrm>
              <a:off x="92278" y="37223"/>
              <a:ext cx="6677636" cy="3315531"/>
            </a:xfrm>
            <a:prstGeom prst="rect">
              <a:avLst/>
            </a:prstGeom>
            <a:solidFill>
              <a:schemeClr val="lt1"/>
            </a:solidFill>
            <a:ln cap="flat" cmpd="sng" w="12700">
              <a:solidFill>
                <a:srgbClr val="42719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sp>
        <p:nvSpPr>
          <p:cNvPr id="164" name="Google Shape;164;p7"/>
          <p:cNvSpPr/>
          <p:nvPr/>
        </p:nvSpPr>
        <p:spPr>
          <a:xfrm>
            <a:off x="241788" y="280641"/>
            <a:ext cx="6341548" cy="462308"/>
          </a:xfrm>
          <a:prstGeom prst="roundRect">
            <a:avLst>
              <a:gd fmla="val 16667" name="adj"/>
            </a:avLst>
          </a:prstGeom>
          <a:solidFill>
            <a:schemeClr val="lt1"/>
          </a:solidFill>
          <a:ln cap="flat" cmpd="sng" w="12700">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Arial"/>
              <a:buNone/>
            </a:pPr>
            <a:r>
              <a:rPr b="0" i="0" lang="es-ES" sz="1800" u="none" cap="none" strike="noStrike">
                <a:solidFill>
                  <a:schemeClr val="dk1"/>
                </a:solidFill>
                <a:latin typeface="Arial"/>
                <a:ea typeface="Arial"/>
                <a:cs typeface="Arial"/>
                <a:sym typeface="Arial"/>
              </a:rPr>
              <a:t>Conocimiento ancestral transmitido de generación en generación</a:t>
            </a:r>
            <a:endParaRPr b="0" i="0" sz="1800" u="none" cap="none" strike="noStrike">
              <a:solidFill>
                <a:schemeClr val="dk1"/>
              </a:solidFill>
              <a:latin typeface="Arial"/>
              <a:ea typeface="Arial"/>
              <a:cs typeface="Arial"/>
              <a:sym typeface="Arial"/>
            </a:endParaRPr>
          </a:p>
        </p:txBody>
      </p:sp>
      <p:pic>
        <p:nvPicPr>
          <p:cNvPr descr="Debemos defender los saberes ancestrales! - Razón Pública" id="165" name="Google Shape;165;p7"/>
          <p:cNvPicPr preferRelativeResize="0"/>
          <p:nvPr/>
        </p:nvPicPr>
        <p:blipFill rotWithShape="1">
          <a:blip r:embed="rId7">
            <a:alphaModFix/>
          </a:blip>
          <a:srcRect b="0" l="0" r="0" t="0"/>
          <a:stretch/>
        </p:blipFill>
        <p:spPr>
          <a:xfrm>
            <a:off x="241788" y="1157846"/>
            <a:ext cx="2102664" cy="1177492"/>
          </a:xfrm>
          <a:prstGeom prst="rect">
            <a:avLst/>
          </a:prstGeom>
          <a:noFill/>
          <a:ln>
            <a:noFill/>
          </a:ln>
        </p:spPr>
      </p:pic>
      <p:pic>
        <p:nvPicPr>
          <p:cNvPr descr="Saberes ancestrales de comunidades indígenas son un valioso aporte" id="166" name="Google Shape;166;p7"/>
          <p:cNvPicPr preferRelativeResize="0"/>
          <p:nvPr/>
        </p:nvPicPr>
        <p:blipFill rotWithShape="1">
          <a:blip r:embed="rId8">
            <a:alphaModFix/>
          </a:blip>
          <a:srcRect b="0" l="0" r="0" t="0"/>
          <a:stretch/>
        </p:blipFill>
        <p:spPr>
          <a:xfrm>
            <a:off x="2493962" y="1172458"/>
            <a:ext cx="2102665" cy="1399228"/>
          </a:xfrm>
          <a:prstGeom prst="rect">
            <a:avLst/>
          </a:prstGeom>
          <a:noFill/>
          <a:ln>
            <a:noFill/>
          </a:ln>
        </p:spPr>
      </p:pic>
      <p:pic>
        <p:nvPicPr>
          <p:cNvPr descr="Sabiduría que pasa de generación en generación | Ciencias del  Envejecimiento – Gerontología – Universidad Maimónides" id="167" name="Google Shape;167;p7"/>
          <p:cNvPicPr preferRelativeResize="0"/>
          <p:nvPr/>
        </p:nvPicPr>
        <p:blipFill rotWithShape="1">
          <a:blip r:embed="rId9">
            <a:alphaModFix/>
          </a:blip>
          <a:srcRect b="0" l="0" r="0" t="0"/>
          <a:stretch/>
        </p:blipFill>
        <p:spPr>
          <a:xfrm>
            <a:off x="4728880" y="1174735"/>
            <a:ext cx="1908780" cy="1070027"/>
          </a:xfrm>
          <a:prstGeom prst="rect">
            <a:avLst/>
          </a:prstGeom>
          <a:noFill/>
          <a:ln>
            <a:noFill/>
          </a:ln>
        </p:spPr>
      </p:pic>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CLAUDIA VASQUEZ</dc:creator>
</cp:coreProperties>
</file>